
<file path=[Content_Types].xml><?xml version="1.0" encoding="utf-8"?>
<Types xmlns="http://schemas.openxmlformats.org/package/2006/content-types">
  <Default Extension="emf" ContentType="image/x-emf"/>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4"/>
  </p:sldMasterIdLst>
  <p:notesMasterIdLst>
    <p:notesMasterId r:id="rId26"/>
  </p:notesMasterIdLst>
  <p:sldIdLst>
    <p:sldId id="256" r:id="rId5"/>
    <p:sldId id="258" r:id="rId6"/>
    <p:sldId id="260" r:id="rId7"/>
    <p:sldId id="282" r:id="rId8"/>
    <p:sldId id="283" r:id="rId9"/>
    <p:sldId id="279" r:id="rId10"/>
    <p:sldId id="263" r:id="rId11"/>
    <p:sldId id="265" r:id="rId12"/>
    <p:sldId id="266" r:id="rId13"/>
    <p:sldId id="267" r:id="rId14"/>
    <p:sldId id="268" r:id="rId15"/>
    <p:sldId id="269" r:id="rId16"/>
    <p:sldId id="270" r:id="rId17"/>
    <p:sldId id="284" r:id="rId18"/>
    <p:sldId id="271" r:id="rId19"/>
    <p:sldId id="272" r:id="rId20"/>
    <p:sldId id="285" r:id="rId21"/>
    <p:sldId id="286" r:id="rId22"/>
    <p:sldId id="273" r:id="rId23"/>
    <p:sldId id="274" r:id="rId24"/>
    <p:sldId id="277" r:id="rId25"/>
  </p:sldIdLst>
  <p:sldSz cx="12192000" cy="6858000"/>
  <p:notesSz cx="6858000" cy="9144000"/>
  <p:embeddedFontLst>
    <p:embeddedFont>
      <p:font typeface="VIA Type Black" panose="02000000000000000000" pitchFamily="2" charset="0"/>
      <p:bold r:id="rId27"/>
    </p:embeddedFont>
    <p:embeddedFont>
      <p:font typeface="VIA Type Office" panose="02000503000000020004" pitchFamily="2" charset="0"/>
      <p:regular r:id="rId28"/>
      <p:bold r:id="rId29"/>
      <p:italic r:id="rId30"/>
    </p:embeddedFont>
    <p:embeddedFont>
      <p:font typeface="VIA Type Office Black" panose="02000503000000020004" pitchFamily="2" charset="0"/>
      <p:bold r:id="rId31"/>
    </p:embeddedFont>
    <p:embeddedFont>
      <p:font typeface="VIA Type Office Light" panose="02000503000000020004" pitchFamily="2" charset="0"/>
      <p:regular r:id="rId32"/>
    </p:embeddedFont>
  </p:embeddedFontLst>
  <p:defaultText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593" userDrawn="1">
          <p15:clr>
            <a:srgbClr val="A4A3A4"/>
          </p15:clr>
        </p15:guide>
        <p15:guide id="2" orient="horz" pos="368" userDrawn="1">
          <p15:clr>
            <a:srgbClr val="A4A3A4"/>
          </p15:clr>
        </p15:guide>
        <p15:guide id="3" orient="horz" pos="3965" userDrawn="1">
          <p15:clr>
            <a:srgbClr val="A4A3A4"/>
          </p15:clr>
        </p15:guide>
        <p15:guide id="4" orient="horz" pos="1207" userDrawn="1">
          <p15:clr>
            <a:srgbClr val="A4A3A4"/>
          </p15:clr>
        </p15:guide>
        <p15:guide id="5" orient="horz" pos="3680" userDrawn="1">
          <p15:clr>
            <a:srgbClr val="A4A3A4"/>
          </p15:clr>
        </p15:guide>
        <p15:guide id="6" pos="3931" userDrawn="1">
          <p15:clr>
            <a:srgbClr val="A4A3A4"/>
          </p15:clr>
        </p15:guide>
        <p15:guide id="7" pos="484" userDrawn="1">
          <p15:clr>
            <a:srgbClr val="A4A3A4"/>
          </p15:clr>
        </p15:guide>
        <p15:guide id="8" pos="2025" userDrawn="1">
          <p15:clr>
            <a:srgbClr val="A4A3A4"/>
          </p15:clr>
        </p15:guide>
        <p15:guide id="9" pos="2177" userDrawn="1">
          <p15:clr>
            <a:srgbClr val="A4A3A4"/>
          </p15:clr>
        </p15:guide>
        <p15:guide id="10" pos="3749" userDrawn="1">
          <p15:clr>
            <a:srgbClr val="A4A3A4"/>
          </p15:clr>
        </p15:guide>
        <p15:guide id="11" pos="5473" userDrawn="1">
          <p15:clr>
            <a:srgbClr val="A4A3A4"/>
          </p15:clr>
        </p15:guide>
        <p15:guide id="12" pos="5655" userDrawn="1">
          <p15:clr>
            <a:srgbClr val="A4A3A4"/>
          </p15:clr>
        </p15:guide>
        <p15:guide id="13" pos="7196"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9D7B26C5-4107-4FEC-AEDC-1716B250A1EF}">
  <a:tblStyle styleId="{5C22544A-7EE6-4342-B048-85BDC9FD1C3A}" styleName="Mellemlayout 2 - Markering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Ingen typografi, tabelgitter">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9D7B26C5-4107-4FEC-AEDC-1716B250A1EF}" styleName="Light Style 1">
    <a:wholeTbl>
      <a:tcTxStyle>
        <a:fontRef idx="minor">
          <a:scrgbClr r="0" g="0" b="0"/>
        </a:fontRef>
        <a:schemeClr val="tx1"/>
      </a:tcTxStyle>
      <a:tcStyle>
        <a:tcBdr>
          <a:left>
            <a:ln>
              <a:noFill/>
            </a:ln>
          </a:left>
          <a:right>
            <a:ln>
              <a:noFill/>
            </a:ln>
          </a:right>
          <a:top>
            <a:ln w="12700" cmpd="sng">
              <a:solidFill>
                <a:schemeClr val="tx1"/>
              </a:solidFill>
            </a:ln>
          </a:top>
          <a:bottom>
            <a:ln w="12700" cmpd="sng">
              <a:solidFill>
                <a:schemeClr val="tx1"/>
              </a:solidFill>
            </a:ln>
          </a:bottom>
          <a:insideH>
            <a:ln>
              <a:noFill/>
            </a:ln>
          </a:insideH>
          <a:insideV>
            <a:ln>
              <a:noFill/>
            </a:ln>
          </a:insideV>
        </a:tcBdr>
        <a:fill>
          <a:noFill/>
        </a:fill>
      </a:tcStyle>
    </a:wholeTbl>
    <a:band1H>
      <a:tcStyle>
        <a:tcBdr/>
        <a:fill>
          <a:solidFill>
            <a:schemeClr val="tx1">
              <a:alpha val="20000"/>
            </a:schemeClr>
          </a:solidFill>
        </a:fill>
      </a:tcStyle>
    </a:band1H>
    <a:band2H>
      <a:tcStyle>
        <a:tcBdr/>
      </a:tcStyle>
    </a:band2H>
    <a:band1V>
      <a:tcStyle>
        <a:tcBdr/>
        <a:fill>
          <a:solidFill>
            <a:schemeClr val="tx1">
              <a:alpha val="20000"/>
            </a:schemeClr>
          </a:solidFill>
        </a:fill>
      </a:tcStyle>
    </a:band1V>
    <a:lastCol>
      <a:tcTxStyle b="on"/>
      <a:tcStyle>
        <a:tcBdr/>
      </a:tcStyle>
    </a:lastCol>
    <a:firstCol>
      <a:tcTxStyle b="on"/>
      <a:tcStyle>
        <a:tcBdr/>
      </a:tcStyle>
    </a:firstCol>
    <a:lastRow>
      <a:tcTxStyle b="on"/>
      <a:tcStyle>
        <a:tcBdr>
          <a:top>
            <a:ln w="12700" cmpd="sng">
              <a:solidFill>
                <a:schemeClr val="tx1"/>
              </a:solidFill>
            </a:ln>
          </a:top>
        </a:tcBdr>
        <a:fill>
          <a:noFill/>
        </a:fill>
      </a:tcStyle>
    </a:lastRow>
    <a:firstRow>
      <a:tcTxStyle b="on"/>
      <a:tcStyle>
        <a:tcBdr>
          <a:bottom>
            <a:ln w="12700" cmpd="sng">
              <a:solidFill>
                <a:schemeClr val="tx1"/>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98" autoAdjust="0"/>
    <p:restoredTop sz="80390" autoAdjust="0"/>
  </p:normalViewPr>
  <p:slideViewPr>
    <p:cSldViewPr snapToObjects="1" showGuides="1">
      <p:cViewPr varScale="1">
        <p:scale>
          <a:sx n="89" d="100"/>
          <a:sy n="89" d="100"/>
        </p:scale>
        <p:origin x="1266" y="90"/>
      </p:cViewPr>
      <p:guideLst>
        <p:guide orient="horz" pos="1593"/>
        <p:guide orient="horz" pos="368"/>
        <p:guide orient="horz" pos="3965"/>
        <p:guide orient="horz" pos="1207"/>
        <p:guide orient="horz" pos="3680"/>
        <p:guide pos="3931"/>
        <p:guide pos="484"/>
        <p:guide pos="2025"/>
        <p:guide pos="2177"/>
        <p:guide pos="3749"/>
        <p:guide pos="5473"/>
        <p:guide pos="5655"/>
        <p:guide pos="7196"/>
      </p:guideLst>
    </p:cSldViewPr>
  </p:slideViewPr>
  <p:notesTextViewPr>
    <p:cViewPr>
      <p:scale>
        <a:sx n="1" d="1"/>
        <a:sy n="1" d="1"/>
      </p:scale>
      <p:origin x="0" y="0"/>
    </p:cViewPr>
  </p:notesTextViewPr>
  <p:sorterViewPr>
    <p:cViewPr>
      <p:scale>
        <a:sx n="100" d="100"/>
        <a:sy n="10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notesMaster" Target="notesMasters/notesMaster1.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3.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font" Target="fonts/font6.fntdata"/><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font" Target="fonts/font2.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5.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1.fntdata"/><Relationship Id="rId30" Type="http://schemas.openxmlformats.org/officeDocument/2006/relationships/font" Target="fonts/font4.fntdata"/><Relationship Id="rId35" Type="http://schemas.openxmlformats.org/officeDocument/2006/relationships/theme" Target="theme/theme1.xml"/><Relationship Id="rId8"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da-DK"/>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956380D-191E-4967-9FAB-88D89A5831CE}" type="datetimeFigureOut">
              <a:rPr lang="da-DK" smtClean="0"/>
              <a:t>01-05-2024</a:t>
            </a:fld>
            <a:endParaRPr lang="da-DK"/>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da-DK"/>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da-DK"/>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da-DK"/>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C00183A-898A-47CA-ACA5-7AAC5C5D8973}" type="slidenum">
              <a:rPr lang="da-DK" smtClean="0"/>
              <a:t>‹nr.›</a:t>
            </a:fld>
            <a:endParaRPr lang="da-DK"/>
          </a:p>
        </p:txBody>
      </p:sp>
    </p:spTree>
    <p:extLst>
      <p:ext uri="{BB962C8B-B14F-4D97-AF65-F5344CB8AC3E}">
        <p14:creationId xmlns:p14="http://schemas.microsoft.com/office/powerpoint/2010/main" val="7295390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C00183A-898A-47CA-ACA5-7AAC5C5D8973}" type="slidenum">
              <a:rPr lang="da-DK" smtClean="0"/>
              <a:t>1</a:t>
            </a:fld>
            <a:endParaRPr lang="da-DK"/>
          </a:p>
        </p:txBody>
      </p:sp>
    </p:spTree>
    <p:extLst>
      <p:ext uri="{BB962C8B-B14F-4D97-AF65-F5344CB8AC3E}">
        <p14:creationId xmlns:p14="http://schemas.microsoft.com/office/powerpoint/2010/main" val="317716304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C00183A-898A-47CA-ACA5-7AAC5C5D8973}" type="slidenum">
              <a:rPr lang="da-DK" smtClean="0"/>
              <a:t>10</a:t>
            </a:fld>
            <a:endParaRPr lang="da-DK"/>
          </a:p>
        </p:txBody>
      </p:sp>
    </p:spTree>
    <p:extLst>
      <p:ext uri="{BB962C8B-B14F-4D97-AF65-F5344CB8AC3E}">
        <p14:creationId xmlns:p14="http://schemas.microsoft.com/office/powerpoint/2010/main" val="241467629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C00183A-898A-47CA-ACA5-7AAC5C5D8973}" type="slidenum">
              <a:rPr lang="da-DK" smtClean="0"/>
              <a:t>11</a:t>
            </a:fld>
            <a:endParaRPr lang="da-DK"/>
          </a:p>
        </p:txBody>
      </p:sp>
    </p:spTree>
    <p:extLst>
      <p:ext uri="{BB962C8B-B14F-4D97-AF65-F5344CB8AC3E}">
        <p14:creationId xmlns:p14="http://schemas.microsoft.com/office/powerpoint/2010/main" val="141004540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C00183A-898A-47CA-ACA5-7AAC5C5D8973}" type="slidenum">
              <a:rPr lang="da-DK" smtClean="0"/>
              <a:t>12</a:t>
            </a:fld>
            <a:endParaRPr lang="da-DK"/>
          </a:p>
        </p:txBody>
      </p:sp>
    </p:spTree>
    <p:extLst>
      <p:ext uri="{BB962C8B-B14F-4D97-AF65-F5344CB8AC3E}">
        <p14:creationId xmlns:p14="http://schemas.microsoft.com/office/powerpoint/2010/main" val="3216397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algn="l"/>
            <a:r>
              <a:rPr lang="en-US" b="0" i="0" dirty="0">
                <a:solidFill>
                  <a:srgbClr val="363636"/>
                </a:solidFill>
                <a:effectLst/>
                <a:latin typeface="via"/>
              </a:rPr>
              <a:t>During the first semester, all AP undergraduates follow the same common core </a:t>
            </a:r>
            <a:r>
              <a:rPr lang="en-US" b="0" i="0" dirty="0" err="1">
                <a:solidFill>
                  <a:srgbClr val="363636"/>
                </a:solidFill>
                <a:effectLst/>
                <a:latin typeface="via"/>
              </a:rPr>
              <a:t>programme</a:t>
            </a:r>
            <a:r>
              <a:rPr lang="en-US" b="0" i="0" dirty="0">
                <a:solidFill>
                  <a:srgbClr val="363636"/>
                </a:solidFill>
                <a:effectLst/>
                <a:latin typeface="via"/>
              </a:rPr>
              <a:t> </a:t>
            </a:r>
            <a:r>
              <a:rPr lang="en-US" b="0" i="0" dirty="0" err="1">
                <a:solidFill>
                  <a:srgbClr val="363636"/>
                </a:solidFill>
                <a:effectLst/>
                <a:latin typeface="via"/>
              </a:rPr>
              <a:t>centred</a:t>
            </a:r>
            <a:r>
              <a:rPr lang="en-US" b="0" i="0" dirty="0">
                <a:solidFill>
                  <a:srgbClr val="363636"/>
                </a:solidFill>
                <a:effectLst/>
                <a:latin typeface="via"/>
              </a:rPr>
              <a:t> on design, business and knowledge of materials. Students will develop a deeper understanding of all aspects of the design and business branch. After the first semester, students will focus on their chosen </a:t>
            </a:r>
            <a:r>
              <a:rPr lang="en-US" b="0" i="0" dirty="0" err="1">
                <a:solidFill>
                  <a:srgbClr val="363636"/>
                </a:solidFill>
                <a:effectLst/>
                <a:latin typeface="via"/>
              </a:rPr>
              <a:t>speciality</a:t>
            </a:r>
            <a:r>
              <a:rPr lang="en-US" b="0" i="0" dirty="0">
                <a:solidFill>
                  <a:srgbClr val="363636"/>
                </a:solidFill>
                <a:effectLst/>
                <a:latin typeface="via"/>
              </a:rPr>
              <a:t>. They will also get the opportunity to improve their skills through elective subjects of their own interest. </a:t>
            </a:r>
          </a:p>
          <a:p>
            <a:r>
              <a:rPr lang="en-GB" dirty="0"/>
              <a:t>After completing the AP, students need to apply again for the top-up.</a:t>
            </a:r>
          </a:p>
        </p:txBody>
      </p:sp>
      <p:sp>
        <p:nvSpPr>
          <p:cNvPr id="4" name="Pladsholder til slidenummer 3"/>
          <p:cNvSpPr>
            <a:spLocks noGrp="1"/>
          </p:cNvSpPr>
          <p:nvPr>
            <p:ph type="sldNum" sz="quarter" idx="5"/>
          </p:nvPr>
        </p:nvSpPr>
        <p:spPr/>
        <p:txBody>
          <a:bodyPr/>
          <a:lstStyle/>
          <a:p>
            <a:fld id="{AC00183A-898A-47CA-ACA5-7AAC5C5D8973}" type="slidenum">
              <a:rPr lang="da-DK" smtClean="0"/>
              <a:t>13</a:t>
            </a:fld>
            <a:endParaRPr lang="da-DK"/>
          </a:p>
        </p:txBody>
      </p:sp>
    </p:spTree>
    <p:extLst>
      <p:ext uri="{BB962C8B-B14F-4D97-AF65-F5344CB8AC3E}">
        <p14:creationId xmlns:p14="http://schemas.microsoft.com/office/powerpoint/2010/main" val="16355852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B72E9C2-1E53-24DF-BBD4-327B22ECDC20}"/>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825D5715-E3A1-5817-4349-14E492434C2C}"/>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1CE8CF24-2E8F-2DDE-3848-D5E70A87E656}"/>
              </a:ext>
            </a:extLst>
          </p:cNvPr>
          <p:cNvSpPr>
            <a:spLocks noGrp="1"/>
          </p:cNvSpPr>
          <p:nvPr>
            <p:ph type="body" idx="1"/>
          </p:nvPr>
        </p:nvSpPr>
        <p:spPr/>
        <p:txBody>
          <a:bodyPr/>
          <a:lstStyle/>
          <a:p>
            <a:pPr algn="l"/>
            <a:r>
              <a:rPr lang="en-GB" b="1" i="1" dirty="0"/>
              <a:t>Links are for student video cases</a:t>
            </a:r>
          </a:p>
          <a:p>
            <a:pPr algn="l"/>
            <a:endParaRPr lang="en-GB" b="1" i="1" dirty="0"/>
          </a:p>
          <a:p>
            <a:pPr algn="l"/>
            <a:r>
              <a:rPr lang="en-GB" b="1" dirty="0"/>
              <a:t>Fashion Design</a:t>
            </a:r>
            <a:r>
              <a:rPr lang="en-GB" dirty="0"/>
              <a:t>: </a:t>
            </a:r>
            <a:r>
              <a:rPr lang="en-US" b="0" i="0" dirty="0">
                <a:solidFill>
                  <a:srgbClr val="363636"/>
                </a:solidFill>
                <a:effectLst/>
                <a:latin typeface="via"/>
              </a:rPr>
              <a:t>Students will learn to take a position on existing brands, and to create a flow in their collection that matches the identity of a brand. </a:t>
            </a:r>
          </a:p>
          <a:p>
            <a:pPr algn="l"/>
            <a:r>
              <a:rPr lang="en-US" b="0" i="0" dirty="0">
                <a:solidFill>
                  <a:srgbClr val="363636"/>
                </a:solidFill>
                <a:effectLst/>
                <a:latin typeface="via"/>
              </a:rPr>
              <a:t>All sketches are done by hand, but they are also taught Adobe’s Graphic Design tools so that they can work out a presentation of their collection. </a:t>
            </a:r>
          </a:p>
          <a:p>
            <a:pPr algn="l"/>
            <a:r>
              <a:rPr lang="en-US" b="0" i="0" dirty="0">
                <a:solidFill>
                  <a:srgbClr val="363636"/>
                </a:solidFill>
                <a:effectLst/>
                <a:latin typeface="via"/>
              </a:rPr>
              <a:t>With an AP degree in Fashion Design, they will get to work in teams with other designers as well as pattern designers, marketing professionals and web managers from the lifestyle and fashion sectors. The course will introduce students to the many different professions they will encounter once they finish your education. Expect to collaborate with the other international </a:t>
            </a:r>
            <a:r>
              <a:rPr lang="en-US" b="0" i="0" dirty="0" err="1">
                <a:solidFill>
                  <a:srgbClr val="363636"/>
                </a:solidFill>
                <a:effectLst/>
                <a:latin typeface="via"/>
              </a:rPr>
              <a:t>programmes</a:t>
            </a:r>
            <a:r>
              <a:rPr lang="en-US" b="0" i="0" dirty="0">
                <a:solidFill>
                  <a:srgbClr val="363636"/>
                </a:solidFill>
                <a:effectLst/>
                <a:latin typeface="via"/>
              </a:rPr>
              <a:t> at Design, Technology and Business. </a:t>
            </a:r>
          </a:p>
          <a:p>
            <a:pPr algn="l"/>
            <a:endParaRPr lang="en-US" b="0" i="0" dirty="0">
              <a:solidFill>
                <a:srgbClr val="363636"/>
              </a:solidFill>
              <a:effectLst/>
              <a:latin typeface="via"/>
            </a:endParaRPr>
          </a:p>
          <a:p>
            <a:pPr algn="l"/>
            <a:r>
              <a:rPr lang="en-US" b="1" i="0" dirty="0">
                <a:solidFill>
                  <a:srgbClr val="363636"/>
                </a:solidFill>
                <a:effectLst/>
                <a:latin typeface="via"/>
              </a:rPr>
              <a:t>Branding and Marketing Management</a:t>
            </a:r>
            <a:r>
              <a:rPr lang="en-US" b="0" i="0" dirty="0">
                <a:solidFill>
                  <a:srgbClr val="363636"/>
                </a:solidFill>
                <a:effectLst/>
                <a:latin typeface="via"/>
              </a:rPr>
              <a:t>: Students will analyse a brand’s values as well as trends and tendencies in the global consumer market. They learn how to use various marketing channels, e.g. digital, and print media, and they will gain insights as to choosing the right channels for their concept. </a:t>
            </a:r>
          </a:p>
          <a:p>
            <a:pPr algn="l"/>
            <a:endParaRPr lang="en-US" b="0" i="0" dirty="0">
              <a:solidFill>
                <a:srgbClr val="363636"/>
              </a:solidFill>
              <a:effectLst/>
              <a:latin typeface="via"/>
            </a:endParaRPr>
          </a:p>
          <a:p>
            <a:pPr algn="l"/>
            <a:r>
              <a:rPr lang="en-US" b="1" i="0" dirty="0">
                <a:solidFill>
                  <a:srgbClr val="363636"/>
                </a:solidFill>
                <a:effectLst/>
                <a:latin typeface="via"/>
              </a:rPr>
              <a:t>Entrepreneurship</a:t>
            </a:r>
            <a:r>
              <a:rPr lang="en-US" b="0" i="0" dirty="0">
                <a:solidFill>
                  <a:srgbClr val="363636"/>
                </a:solidFill>
                <a:effectLst/>
                <a:latin typeface="via"/>
              </a:rPr>
              <a:t> (only available for BA top-up): The </a:t>
            </a:r>
            <a:r>
              <a:rPr lang="en-US" b="0" i="0" dirty="0" err="1">
                <a:solidFill>
                  <a:srgbClr val="363636"/>
                </a:solidFill>
                <a:effectLst/>
                <a:latin typeface="via"/>
              </a:rPr>
              <a:t>speciality</a:t>
            </a:r>
            <a:r>
              <a:rPr lang="en-US" b="0" i="0" dirty="0">
                <a:solidFill>
                  <a:srgbClr val="363636"/>
                </a:solidFill>
                <a:effectLst/>
                <a:latin typeface="via"/>
              </a:rPr>
              <a:t> qualifies students to work professionally with generating business ideas, projects, and concepts whether they want to establish their own company or work with development in an existing company. Focus will be on the creative sector, particularly the fashion and lifestyle industry. Through independent thinking and skilled action, students will learn to identify and apply new ideas for products and services. They will get familiar with project management and entrepreneurship. </a:t>
            </a:r>
          </a:p>
          <a:p>
            <a:endParaRPr lang="en-GB" dirty="0"/>
          </a:p>
        </p:txBody>
      </p:sp>
      <p:sp>
        <p:nvSpPr>
          <p:cNvPr id="4" name="Pladsholder til slidenummer 3">
            <a:extLst>
              <a:ext uri="{FF2B5EF4-FFF2-40B4-BE49-F238E27FC236}">
                <a16:creationId xmlns:a16="http://schemas.microsoft.com/office/drawing/2014/main" id="{EA7F7099-3C9E-40FA-4EBF-685577825A0B}"/>
              </a:ext>
            </a:extLst>
          </p:cNvPr>
          <p:cNvSpPr>
            <a:spLocks noGrp="1"/>
          </p:cNvSpPr>
          <p:nvPr>
            <p:ph type="sldNum" sz="quarter" idx="5"/>
          </p:nvPr>
        </p:nvSpPr>
        <p:spPr/>
        <p:txBody>
          <a:bodyPr/>
          <a:lstStyle/>
          <a:p>
            <a:fld id="{AC00183A-898A-47CA-ACA5-7AAC5C5D8973}" type="slidenum">
              <a:rPr lang="da-DK" smtClean="0"/>
              <a:t>14</a:t>
            </a:fld>
            <a:endParaRPr lang="da-DK"/>
          </a:p>
        </p:txBody>
      </p:sp>
    </p:spTree>
    <p:extLst>
      <p:ext uri="{BB962C8B-B14F-4D97-AF65-F5344CB8AC3E}">
        <p14:creationId xmlns:p14="http://schemas.microsoft.com/office/powerpoint/2010/main" val="273217179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C00183A-898A-47CA-ACA5-7AAC5C5D8973}" type="slidenum">
              <a:rPr lang="da-DK" smtClean="0"/>
              <a:t>15</a:t>
            </a:fld>
            <a:endParaRPr lang="da-DK"/>
          </a:p>
        </p:txBody>
      </p:sp>
    </p:spTree>
    <p:extLst>
      <p:ext uri="{BB962C8B-B14F-4D97-AF65-F5344CB8AC3E}">
        <p14:creationId xmlns:p14="http://schemas.microsoft.com/office/powerpoint/2010/main" val="3162505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en-GB" sz="1800" dirty="0">
                <a:effectLst/>
                <a:latin typeface="Calibri" panose="020F0502020204030204" pitchFamily="34" charset="0"/>
                <a:ea typeface="Calibri" panose="020F0502020204030204" pitchFamily="34" charset="0"/>
                <a:cs typeface="Times New Roman" panose="02020603050405020304" pitchFamily="18" charset="0"/>
              </a:rPr>
              <a:t>Graduates find employment as e.g. project managers, construction designer or constructing architects within consulting, architectural- or contracting companies, which is not the same as being an architect. At ATCM, building construction, management and administration is in focus, whereas architects work with the aesthetic quality and design of buildings. Choose the ATCM programme if you want to combine your creative side with technical knowledge and management skills.</a:t>
            </a:r>
            <a:endParaRPr lang="da-DK" dirty="0"/>
          </a:p>
        </p:txBody>
      </p:sp>
      <p:sp>
        <p:nvSpPr>
          <p:cNvPr id="4" name="Pladsholder til slidenummer 3"/>
          <p:cNvSpPr>
            <a:spLocks noGrp="1"/>
          </p:cNvSpPr>
          <p:nvPr>
            <p:ph type="sldNum" sz="quarter" idx="5"/>
          </p:nvPr>
        </p:nvSpPr>
        <p:spPr/>
        <p:txBody>
          <a:bodyPr/>
          <a:lstStyle/>
          <a:p>
            <a:fld id="{AC00183A-898A-47CA-ACA5-7AAC5C5D8973}" type="slidenum">
              <a:rPr lang="da-DK" smtClean="0"/>
              <a:t>16</a:t>
            </a:fld>
            <a:endParaRPr lang="da-DK"/>
          </a:p>
        </p:txBody>
      </p:sp>
    </p:spTree>
    <p:extLst>
      <p:ext uri="{BB962C8B-B14F-4D97-AF65-F5344CB8AC3E}">
        <p14:creationId xmlns:p14="http://schemas.microsoft.com/office/powerpoint/2010/main" val="230660703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94CD35-D6AB-CB50-F2F3-FCEF4C8D96D7}"/>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36507473-4BCF-0CD7-82AE-18231D57C27F}"/>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9A22D430-644E-D9FD-E3A0-25D6E1CA7CB7}"/>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8030B28E-3BC9-1949-8BA0-0DC306353F81}"/>
              </a:ext>
            </a:extLst>
          </p:cNvPr>
          <p:cNvSpPr>
            <a:spLocks noGrp="1"/>
          </p:cNvSpPr>
          <p:nvPr>
            <p:ph type="sldNum" sz="quarter" idx="5"/>
          </p:nvPr>
        </p:nvSpPr>
        <p:spPr/>
        <p:txBody>
          <a:bodyPr/>
          <a:lstStyle/>
          <a:p>
            <a:fld id="{AC00183A-898A-47CA-ACA5-7AAC5C5D8973}" type="slidenum">
              <a:rPr lang="da-DK" smtClean="0"/>
              <a:t>17</a:t>
            </a:fld>
            <a:endParaRPr lang="da-DK"/>
          </a:p>
        </p:txBody>
      </p:sp>
    </p:spTree>
    <p:extLst>
      <p:ext uri="{BB962C8B-B14F-4D97-AF65-F5344CB8AC3E}">
        <p14:creationId xmlns:p14="http://schemas.microsoft.com/office/powerpoint/2010/main" val="39612465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395A2B0-A22F-F761-2E75-5B58C9609A1C}"/>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2ED24F85-EF85-0045-5782-05F9ABEA0FEB}"/>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D406FB4A-74B1-3C35-8DA0-055320940517}"/>
              </a:ext>
            </a:extLst>
          </p:cNvPr>
          <p:cNvSpPr>
            <a:spLocks noGrp="1"/>
          </p:cNvSpPr>
          <p:nvPr>
            <p:ph type="body" idx="1"/>
          </p:nvPr>
        </p:nvSpPr>
        <p:spPr/>
        <p:txBody>
          <a:bodyPr/>
          <a:lstStyle/>
          <a:p>
            <a:pPr marL="457200"/>
            <a:r>
              <a:rPr lang="en-US" sz="1800" kern="100" dirty="0">
                <a:solidFill>
                  <a:srgbClr val="414141"/>
                </a:solidFill>
                <a:effectLst/>
                <a:latin typeface="Arial" panose="020B0604020202020204" pitchFamily="34" charset="0"/>
                <a:ea typeface="Times New Roman" panose="02020603050405020304" pitchFamily="18" charset="0"/>
                <a:cs typeface="Times New Roman" panose="02020603050405020304" pitchFamily="18" charset="0"/>
              </a:rPr>
              <a:t>Rather than studying climate change itself, you will be learning how we can adapt urban development and supply infrastructure to the consequences of climate change.</a:t>
            </a:r>
          </a:p>
          <a:p>
            <a:pPr marL="457200"/>
            <a:r>
              <a:rPr lang="en-US" sz="1800" kern="100" dirty="0">
                <a:solidFill>
                  <a:srgbClr val="414141"/>
                </a:solidFill>
                <a:effectLst/>
                <a:latin typeface="Arial" panose="020B0604020202020204" pitchFamily="34" charset="0"/>
                <a:ea typeface="Times New Roman" panose="02020603050405020304" pitchFamily="18" charset="0"/>
              </a:rPr>
              <a:t>Climate and supply engineers are in high demand in Denmark and the rest of the world. Graduates typically find jobs in supply companies, consulting engineering companies, in the public sector or with environmental </a:t>
            </a:r>
            <a:r>
              <a:rPr lang="en-US" sz="1800" kern="100" dirty="0" err="1">
                <a:solidFill>
                  <a:srgbClr val="414141"/>
                </a:solidFill>
                <a:effectLst/>
                <a:latin typeface="Arial" panose="020B0604020202020204" pitchFamily="34" charset="0"/>
                <a:ea typeface="Times New Roman" panose="02020603050405020304" pitchFamily="18" charset="0"/>
              </a:rPr>
              <a:t>organisations</a:t>
            </a:r>
            <a:r>
              <a:rPr lang="en-US" sz="1800" kern="100" dirty="0">
                <a:solidFill>
                  <a:srgbClr val="414141"/>
                </a:solidFill>
                <a:effectLst/>
                <a:latin typeface="Arial" panose="020B0604020202020204" pitchFamily="34" charset="0"/>
                <a:ea typeface="Times New Roman" panose="02020603050405020304" pitchFamily="18" charset="0"/>
              </a:rPr>
              <a:t>/NGOs. </a:t>
            </a:r>
            <a:endParaRPr lang="da-DK"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pPr marL="457200"/>
            <a:r>
              <a:rPr lang="en-US" sz="1800" kern="100" dirty="0">
                <a:solidFill>
                  <a:srgbClr val="414141"/>
                </a:solidFill>
                <a:effectLst/>
                <a:latin typeface="Arial" panose="020B0604020202020204" pitchFamily="34" charset="0"/>
                <a:ea typeface="Times New Roman" panose="02020603050405020304" pitchFamily="18" charset="0"/>
                <a:cs typeface="Times New Roman" panose="02020603050405020304" pitchFamily="18" charset="0"/>
              </a:rPr>
              <a:t> </a:t>
            </a:r>
            <a:endParaRPr lang="da-DK" sz="1800" kern="100" dirty="0">
              <a:effectLst/>
              <a:latin typeface="Calibri" panose="020F0502020204030204" pitchFamily="34" charset="0"/>
              <a:ea typeface="Times New Roman" panose="02020603050405020304" pitchFamily="18" charset="0"/>
              <a:cs typeface="Times New Roman" panose="02020603050405020304" pitchFamily="18" charset="0"/>
            </a:endParaRPr>
          </a:p>
          <a:p>
            <a:endParaRPr lang="da-DK" dirty="0"/>
          </a:p>
        </p:txBody>
      </p:sp>
      <p:sp>
        <p:nvSpPr>
          <p:cNvPr id="4" name="Pladsholder til slidenummer 3">
            <a:extLst>
              <a:ext uri="{FF2B5EF4-FFF2-40B4-BE49-F238E27FC236}">
                <a16:creationId xmlns:a16="http://schemas.microsoft.com/office/drawing/2014/main" id="{D1AA5A4C-4EC2-FA45-913A-6A8A849BC141}"/>
              </a:ext>
            </a:extLst>
          </p:cNvPr>
          <p:cNvSpPr>
            <a:spLocks noGrp="1"/>
          </p:cNvSpPr>
          <p:nvPr>
            <p:ph type="sldNum" sz="quarter" idx="5"/>
          </p:nvPr>
        </p:nvSpPr>
        <p:spPr/>
        <p:txBody>
          <a:bodyPr/>
          <a:lstStyle/>
          <a:p>
            <a:fld id="{AC00183A-898A-47CA-ACA5-7AAC5C5D8973}" type="slidenum">
              <a:rPr lang="da-DK" smtClean="0"/>
              <a:t>18</a:t>
            </a:fld>
            <a:endParaRPr lang="da-DK"/>
          </a:p>
        </p:txBody>
      </p:sp>
    </p:spTree>
    <p:extLst>
      <p:ext uri="{BB962C8B-B14F-4D97-AF65-F5344CB8AC3E}">
        <p14:creationId xmlns:p14="http://schemas.microsoft.com/office/powerpoint/2010/main" val="282998573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C00183A-898A-47CA-ACA5-7AAC5C5D8973}" type="slidenum">
              <a:rPr lang="da-DK" smtClean="0"/>
              <a:t>19</a:t>
            </a:fld>
            <a:endParaRPr lang="da-DK"/>
          </a:p>
        </p:txBody>
      </p:sp>
    </p:spTree>
    <p:extLst>
      <p:ext uri="{BB962C8B-B14F-4D97-AF65-F5344CB8AC3E}">
        <p14:creationId xmlns:p14="http://schemas.microsoft.com/office/powerpoint/2010/main" val="303028326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C00183A-898A-47CA-ACA5-7AAC5C5D8973}" type="slidenum">
              <a:rPr lang="da-DK" smtClean="0"/>
              <a:t>2</a:t>
            </a:fld>
            <a:endParaRPr lang="da-DK"/>
          </a:p>
        </p:txBody>
      </p:sp>
    </p:spTree>
    <p:extLst>
      <p:ext uri="{BB962C8B-B14F-4D97-AF65-F5344CB8AC3E}">
        <p14:creationId xmlns:p14="http://schemas.microsoft.com/office/powerpoint/2010/main" val="660422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dirty="0"/>
              <a:t>English </a:t>
            </a:r>
            <a:r>
              <a:rPr lang="da-DK" dirty="0" err="1"/>
              <a:t>skills</a:t>
            </a:r>
            <a:r>
              <a:rPr lang="da-DK" dirty="0"/>
              <a: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14141"/>
                </a:solidFill>
                <a:effectLst/>
                <a:uLnTx/>
                <a:uFillTx/>
                <a:ea typeface="+mn-ea"/>
                <a:cs typeface="+mn-cs"/>
              </a:rPr>
              <a:t>Danish B-level in English, min. of 210 study hours of 60 minutes each during the final three years in Upper Secondary School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14141"/>
                </a:solidFill>
                <a:effectLst/>
                <a:uLnTx/>
                <a:uFillTx/>
                <a:ea typeface="+mn-ea"/>
                <a:cs typeface="+mn-cs"/>
              </a:rPr>
              <a:t>IELTS (Academic) with a minimum average score of 6.5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14141"/>
                </a:solidFill>
                <a:effectLst/>
                <a:uLnTx/>
                <a:uFillTx/>
                <a:ea typeface="+mn-ea"/>
                <a:cs typeface="+mn-cs"/>
              </a:rPr>
              <a:t>IELTS (Academic) online test with a minimum average score of 6.5</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14141"/>
                </a:solidFill>
                <a:effectLst/>
                <a:uLnTx/>
                <a:uFillTx/>
                <a:ea typeface="+mn-ea"/>
                <a:cs typeface="+mn-cs"/>
              </a:rPr>
              <a:t>TOEFL (iBT), Internet-based with a score of at least 83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14141"/>
                </a:solidFill>
                <a:effectLst/>
                <a:uLnTx/>
                <a:uFillTx/>
                <a:ea typeface="+mn-ea"/>
                <a:cs typeface="+mn-cs"/>
              </a:rPr>
              <a:t>TOEFL, Home edition with a score of at least 83</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14141"/>
                </a:solidFill>
                <a:effectLst/>
                <a:uLnTx/>
                <a:uFillTx/>
                <a:ea typeface="+mn-ea"/>
                <a:cs typeface="+mn-cs"/>
              </a:rPr>
              <a:t>TOEFL, paper-based with the following scores: Reading - 19-23, Listening - 20-23, Writing - 24-26, Speaking - 20-22 </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srgbClr val="414141"/>
                </a:solidFill>
                <a:effectLst/>
                <a:uLnTx/>
                <a:uFillTx/>
                <a:ea typeface="+mn-ea"/>
                <a:cs typeface="+mn-cs"/>
              </a:rPr>
              <a:t>One of the following Cambridge English tests with an average score of at least 180 (C1-level): C1 Advanced (former Cambridge English: Advanced (CAE)) C2 Proficiency (former Cambridge English: Proficiency (CPE)) </a:t>
            </a:r>
            <a:endParaRPr lang="da-DK" dirty="0"/>
          </a:p>
          <a:p>
            <a:pPr marL="0" indent="0">
              <a:buNone/>
            </a:pPr>
            <a:endParaRPr lang="en-US" sz="1200" dirty="0">
              <a:latin typeface="VIA Type Office" panose="02000503000000020004" pitchFamily="2" charset="0"/>
            </a:endParaRPr>
          </a:p>
          <a:p>
            <a:pPr marL="0" indent="0">
              <a:buNone/>
            </a:pPr>
            <a:r>
              <a:rPr lang="en-US" sz="1200" dirty="0">
                <a:latin typeface="VIA Type Office" panose="02000503000000020004" pitchFamily="2" charset="0"/>
              </a:rPr>
              <a:t>VIA specific admission requirements are:</a:t>
            </a:r>
          </a:p>
          <a:p>
            <a:pPr marL="171450" indent="-171450">
              <a:buFont typeface="Arial" panose="020B0604020202020204" pitchFamily="34" charset="0"/>
              <a:buChar char="•"/>
            </a:pPr>
            <a:r>
              <a:rPr lang="da-DK" dirty="0"/>
              <a:t>ATCM: Mat C, English C</a:t>
            </a:r>
          </a:p>
          <a:p>
            <a:pPr marL="171450" indent="-171450">
              <a:buFont typeface="Arial" panose="020B0604020202020204" pitchFamily="34" charset="0"/>
              <a:buChar char="•"/>
            </a:pPr>
            <a:r>
              <a:rPr lang="da-DK" dirty="0"/>
              <a:t>CLIMATE: Mat A, </a:t>
            </a:r>
            <a:r>
              <a:rPr lang="da-DK" dirty="0" err="1"/>
              <a:t>Physics</a:t>
            </a:r>
            <a:r>
              <a:rPr lang="da-DK" dirty="0"/>
              <a:t> B, </a:t>
            </a:r>
            <a:r>
              <a:rPr lang="da-DK" dirty="0" err="1"/>
              <a:t>Chemistry</a:t>
            </a:r>
            <a:r>
              <a:rPr lang="da-DK" dirty="0"/>
              <a:t> C, English B</a:t>
            </a:r>
          </a:p>
          <a:p>
            <a:pPr marL="171450" indent="-171450">
              <a:buFont typeface="Arial" panose="020B0604020202020204" pitchFamily="34" charset="0"/>
              <a:buChar char="•"/>
            </a:pPr>
            <a:r>
              <a:rPr lang="da-DK" dirty="0"/>
              <a:t>DESIGN: Mat C, English B or C (+test)</a:t>
            </a:r>
          </a:p>
          <a:p>
            <a:pPr marL="171450" indent="-171450">
              <a:buFont typeface="Arial" panose="020B0604020202020204" pitchFamily="34" charset="0"/>
              <a:buChar char="•"/>
            </a:pPr>
            <a:r>
              <a:rPr lang="da-DK" dirty="0"/>
              <a:t>SOFTWARE: Mat A, </a:t>
            </a:r>
            <a:r>
              <a:rPr lang="da-DK" dirty="0" err="1"/>
              <a:t>Physics</a:t>
            </a:r>
            <a:r>
              <a:rPr lang="da-DK" dirty="0"/>
              <a:t> B, English B</a:t>
            </a:r>
          </a:p>
        </p:txBody>
      </p:sp>
      <p:sp>
        <p:nvSpPr>
          <p:cNvPr id="4" name="Pladsholder til slidenummer 3"/>
          <p:cNvSpPr>
            <a:spLocks noGrp="1"/>
          </p:cNvSpPr>
          <p:nvPr>
            <p:ph type="sldNum" sz="quarter" idx="5"/>
          </p:nvPr>
        </p:nvSpPr>
        <p:spPr/>
        <p:txBody>
          <a:bodyPr/>
          <a:lstStyle/>
          <a:p>
            <a:fld id="{AC00183A-898A-47CA-ACA5-7AAC5C5D8973}" type="slidenum">
              <a:rPr lang="da-DK" smtClean="0"/>
              <a:t>20</a:t>
            </a:fld>
            <a:endParaRPr lang="da-DK"/>
          </a:p>
        </p:txBody>
      </p:sp>
    </p:spTree>
    <p:extLst>
      <p:ext uri="{BB962C8B-B14F-4D97-AF65-F5344CB8AC3E}">
        <p14:creationId xmlns:p14="http://schemas.microsoft.com/office/powerpoint/2010/main" val="183400324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C00183A-898A-47CA-ACA5-7AAC5C5D8973}" type="slidenum">
              <a:rPr lang="da-DK" smtClean="0"/>
              <a:t>21</a:t>
            </a:fld>
            <a:endParaRPr lang="da-DK"/>
          </a:p>
        </p:txBody>
      </p:sp>
    </p:spTree>
    <p:extLst>
      <p:ext uri="{BB962C8B-B14F-4D97-AF65-F5344CB8AC3E}">
        <p14:creationId xmlns:p14="http://schemas.microsoft.com/office/powerpoint/2010/main" val="11293715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171450" indent="-171450">
              <a:buFont typeface="Arial" panose="020B0604020202020204" pitchFamily="34" charset="0"/>
              <a:buChar char="•"/>
            </a:pPr>
            <a:endParaRPr lang="en-GB" sz="1200" dirty="0"/>
          </a:p>
        </p:txBody>
      </p:sp>
      <p:sp>
        <p:nvSpPr>
          <p:cNvPr id="4" name="Pladsholder til slidenummer 3"/>
          <p:cNvSpPr>
            <a:spLocks noGrp="1"/>
          </p:cNvSpPr>
          <p:nvPr>
            <p:ph type="sldNum" sz="quarter" idx="5"/>
          </p:nvPr>
        </p:nvSpPr>
        <p:spPr/>
        <p:txBody>
          <a:bodyPr/>
          <a:lstStyle/>
          <a:p>
            <a:fld id="{AC00183A-898A-47CA-ACA5-7AAC5C5D8973}" type="slidenum">
              <a:rPr lang="da-DK" smtClean="0"/>
              <a:t>3</a:t>
            </a:fld>
            <a:endParaRPr lang="da-DK"/>
          </a:p>
        </p:txBody>
      </p:sp>
    </p:spTree>
    <p:extLst>
      <p:ext uri="{BB962C8B-B14F-4D97-AF65-F5344CB8AC3E}">
        <p14:creationId xmlns:p14="http://schemas.microsoft.com/office/powerpoint/2010/main" val="31570678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C00183A-898A-47CA-ACA5-7AAC5C5D8973}" type="slidenum">
              <a:rPr lang="da-DK" smtClean="0"/>
              <a:t>4</a:t>
            </a:fld>
            <a:endParaRPr lang="da-DK"/>
          </a:p>
        </p:txBody>
      </p:sp>
    </p:spTree>
    <p:extLst>
      <p:ext uri="{BB962C8B-B14F-4D97-AF65-F5344CB8AC3E}">
        <p14:creationId xmlns:p14="http://schemas.microsoft.com/office/powerpoint/2010/main" val="77029896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74FDA8F-E468-81FA-4929-B2657BEF017E}"/>
            </a:ext>
          </a:extLst>
        </p:cNvPr>
        <p:cNvGrpSpPr/>
        <p:nvPr/>
      </p:nvGrpSpPr>
      <p:grpSpPr>
        <a:xfrm>
          <a:off x="0" y="0"/>
          <a:ext cx="0" cy="0"/>
          <a:chOff x="0" y="0"/>
          <a:chExt cx="0" cy="0"/>
        </a:xfrm>
      </p:grpSpPr>
      <p:sp>
        <p:nvSpPr>
          <p:cNvPr id="2" name="Pladsholder til slidebillede 1">
            <a:extLst>
              <a:ext uri="{FF2B5EF4-FFF2-40B4-BE49-F238E27FC236}">
                <a16:creationId xmlns:a16="http://schemas.microsoft.com/office/drawing/2014/main" id="{90A5F8C0-8DBF-D981-DE87-30E33E686995}"/>
              </a:ext>
            </a:extLst>
          </p:cNvPr>
          <p:cNvSpPr>
            <a:spLocks noGrp="1" noRot="1" noChangeAspect="1"/>
          </p:cNvSpPr>
          <p:nvPr>
            <p:ph type="sldImg"/>
          </p:nvPr>
        </p:nvSpPr>
        <p:spPr/>
      </p:sp>
      <p:sp>
        <p:nvSpPr>
          <p:cNvPr id="3" name="Pladsholder til noter 2">
            <a:extLst>
              <a:ext uri="{FF2B5EF4-FFF2-40B4-BE49-F238E27FC236}">
                <a16:creationId xmlns:a16="http://schemas.microsoft.com/office/drawing/2014/main" id="{F8944F3A-1C73-5D6D-29DC-9CEF8229A0A0}"/>
              </a:ext>
            </a:extLst>
          </p:cNvPr>
          <p:cNvSpPr>
            <a:spLocks noGrp="1"/>
          </p:cNvSpPr>
          <p:nvPr>
            <p:ph type="body" idx="1"/>
          </p:nvPr>
        </p:nvSpPr>
        <p:spPr/>
        <p:txBody>
          <a:bodyPr/>
          <a:lstStyle/>
          <a:p>
            <a:endParaRPr lang="da-DK" dirty="0"/>
          </a:p>
        </p:txBody>
      </p:sp>
      <p:sp>
        <p:nvSpPr>
          <p:cNvPr id="4" name="Pladsholder til slidenummer 3">
            <a:extLst>
              <a:ext uri="{FF2B5EF4-FFF2-40B4-BE49-F238E27FC236}">
                <a16:creationId xmlns:a16="http://schemas.microsoft.com/office/drawing/2014/main" id="{E6B6DCC2-20EA-4F96-F39D-45679F139347}"/>
              </a:ext>
            </a:extLst>
          </p:cNvPr>
          <p:cNvSpPr>
            <a:spLocks noGrp="1"/>
          </p:cNvSpPr>
          <p:nvPr>
            <p:ph type="sldNum" sz="quarter" idx="5"/>
          </p:nvPr>
        </p:nvSpPr>
        <p:spPr/>
        <p:txBody>
          <a:bodyPr/>
          <a:lstStyle/>
          <a:p>
            <a:fld id="{AC00183A-898A-47CA-ACA5-7AAC5C5D8973}" type="slidenum">
              <a:rPr lang="da-DK" smtClean="0"/>
              <a:t>5</a:t>
            </a:fld>
            <a:endParaRPr lang="da-DK"/>
          </a:p>
        </p:txBody>
      </p:sp>
    </p:spTree>
    <p:extLst>
      <p:ext uri="{BB962C8B-B14F-4D97-AF65-F5344CB8AC3E}">
        <p14:creationId xmlns:p14="http://schemas.microsoft.com/office/powerpoint/2010/main" val="1429483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r>
              <a:rPr lang="da-DK" b="1" i="1" dirty="0"/>
              <a:t>Link is for </a:t>
            </a:r>
            <a:r>
              <a:rPr lang="da-DK" b="1" i="1" dirty="0" err="1"/>
              <a:t>VIA’s</a:t>
            </a:r>
            <a:r>
              <a:rPr lang="da-DK" b="1" i="1" dirty="0"/>
              <a:t> </a:t>
            </a:r>
            <a:r>
              <a:rPr lang="da-DK" b="1" i="1" dirty="0" err="1"/>
              <a:t>housing</a:t>
            </a:r>
            <a:r>
              <a:rPr lang="da-DK" b="1" i="1" dirty="0"/>
              <a:t> site </a:t>
            </a:r>
            <a:r>
              <a:rPr lang="da-DK" b="1" i="1" dirty="0" err="1"/>
              <a:t>that</a:t>
            </a:r>
            <a:r>
              <a:rPr lang="da-DK" b="1" i="1" dirty="0"/>
              <a:t> </a:t>
            </a:r>
            <a:r>
              <a:rPr lang="da-DK" b="1" i="1" dirty="0" err="1"/>
              <a:t>includes</a:t>
            </a:r>
            <a:r>
              <a:rPr lang="da-DK" b="1" i="1" dirty="0"/>
              <a:t> a video on </a:t>
            </a:r>
            <a:r>
              <a:rPr lang="da-DK" b="1" i="1" dirty="0" err="1"/>
              <a:t>housing</a:t>
            </a:r>
            <a:endParaRPr lang="da-DK" b="1" i="1" dirty="0"/>
          </a:p>
        </p:txBody>
      </p:sp>
      <p:sp>
        <p:nvSpPr>
          <p:cNvPr id="4" name="Pladsholder til slidenummer 3"/>
          <p:cNvSpPr>
            <a:spLocks noGrp="1"/>
          </p:cNvSpPr>
          <p:nvPr>
            <p:ph type="sldNum" sz="quarter" idx="5"/>
          </p:nvPr>
        </p:nvSpPr>
        <p:spPr/>
        <p:txBody>
          <a:bodyPr/>
          <a:lstStyle/>
          <a:p>
            <a:fld id="{AC00183A-898A-47CA-ACA5-7AAC5C5D8973}" type="slidenum">
              <a:rPr lang="da-DK" smtClean="0"/>
              <a:t>6</a:t>
            </a:fld>
            <a:endParaRPr lang="da-DK"/>
          </a:p>
        </p:txBody>
      </p:sp>
    </p:spTree>
    <p:extLst>
      <p:ext uri="{BB962C8B-B14F-4D97-AF65-F5344CB8AC3E}">
        <p14:creationId xmlns:p14="http://schemas.microsoft.com/office/powerpoint/2010/main" val="24160798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C00183A-898A-47CA-ACA5-7AAC5C5D8973}" type="slidenum">
              <a:rPr lang="da-DK" smtClean="0"/>
              <a:t>7</a:t>
            </a:fld>
            <a:endParaRPr lang="da-DK"/>
          </a:p>
        </p:txBody>
      </p:sp>
    </p:spTree>
    <p:extLst>
      <p:ext uri="{BB962C8B-B14F-4D97-AF65-F5344CB8AC3E}">
        <p14:creationId xmlns:p14="http://schemas.microsoft.com/office/powerpoint/2010/main" val="82443974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endParaRPr lang="da-DK" dirty="0"/>
          </a:p>
        </p:txBody>
      </p:sp>
      <p:sp>
        <p:nvSpPr>
          <p:cNvPr id="4" name="Pladsholder til slidenummer 3"/>
          <p:cNvSpPr>
            <a:spLocks noGrp="1"/>
          </p:cNvSpPr>
          <p:nvPr>
            <p:ph type="sldNum" sz="quarter" idx="5"/>
          </p:nvPr>
        </p:nvSpPr>
        <p:spPr/>
        <p:txBody>
          <a:bodyPr/>
          <a:lstStyle/>
          <a:p>
            <a:fld id="{AC00183A-898A-47CA-ACA5-7AAC5C5D8973}" type="slidenum">
              <a:rPr lang="da-DK" smtClean="0"/>
              <a:t>8</a:t>
            </a:fld>
            <a:endParaRPr lang="da-DK"/>
          </a:p>
        </p:txBody>
      </p:sp>
    </p:spTree>
    <p:extLst>
      <p:ext uri="{BB962C8B-B14F-4D97-AF65-F5344CB8AC3E}">
        <p14:creationId xmlns:p14="http://schemas.microsoft.com/office/powerpoint/2010/main" val="336325139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Pladsholder til slidebillede 1"/>
          <p:cNvSpPr>
            <a:spLocks noGrp="1" noRot="1" noChangeAspect="1"/>
          </p:cNvSpPr>
          <p:nvPr>
            <p:ph type="sldImg"/>
          </p:nvPr>
        </p:nvSpPr>
        <p:spPr/>
      </p:sp>
      <p:sp>
        <p:nvSpPr>
          <p:cNvPr id="3" name="Pladsholder til noter 2"/>
          <p:cNvSpPr>
            <a:spLocks noGrp="1"/>
          </p:cNvSpPr>
          <p:nvPr>
            <p:ph type="body" idx="1"/>
          </p:nvPr>
        </p:nvSpPr>
        <p:spPr/>
        <p:txBody>
          <a:bodyPr/>
          <a:lstStyle/>
          <a:p>
            <a:pPr marL="0" indent="0">
              <a:buFont typeface="Arial" panose="020B0604020202020204" pitchFamily="34" charset="0"/>
              <a:buNone/>
            </a:pPr>
            <a:endParaRPr lang="da-DK" sz="1200" dirty="0"/>
          </a:p>
        </p:txBody>
      </p:sp>
      <p:sp>
        <p:nvSpPr>
          <p:cNvPr id="4" name="Pladsholder til slidenummer 3"/>
          <p:cNvSpPr>
            <a:spLocks noGrp="1"/>
          </p:cNvSpPr>
          <p:nvPr>
            <p:ph type="sldNum" sz="quarter" idx="5"/>
          </p:nvPr>
        </p:nvSpPr>
        <p:spPr/>
        <p:txBody>
          <a:bodyPr/>
          <a:lstStyle/>
          <a:p>
            <a:fld id="{AC00183A-898A-47CA-ACA5-7AAC5C5D8973}" type="slidenum">
              <a:rPr lang="da-DK" smtClean="0"/>
              <a:t>9</a:t>
            </a:fld>
            <a:endParaRPr lang="da-DK"/>
          </a:p>
        </p:txBody>
      </p:sp>
    </p:spTree>
    <p:extLst>
      <p:ext uri="{BB962C8B-B14F-4D97-AF65-F5344CB8AC3E}">
        <p14:creationId xmlns:p14="http://schemas.microsoft.com/office/powerpoint/2010/main" val="157611602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emf"/><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6.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19.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6.png"/><Relationship Id="rId7" Type="http://schemas.openxmlformats.org/officeDocument/2006/relationships/image" Target="../media/image9.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3.png"/><Relationship Id="rId1" Type="http://schemas.openxmlformats.org/officeDocument/2006/relationships/slideMaster" Target="../slideMasters/slideMaster1.xml"/><Relationship Id="rId6" Type="http://schemas.openxmlformats.org/officeDocument/2006/relationships/image" Target="../media/image2.png"/><Relationship Id="rId5" Type="http://schemas.openxmlformats.org/officeDocument/2006/relationships/image" Target="../media/image8.png"/><Relationship Id="rId4" Type="http://schemas.openxmlformats.org/officeDocument/2006/relationships/image" Target="../media/image7.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7.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8.png"/><Relationship Id="rId4" Type="http://schemas.openxmlformats.org/officeDocument/2006/relationships/image" Target="../media/image7.png"/></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 Id="rId5" Type="http://schemas.openxmlformats.org/officeDocument/2006/relationships/image" Target="../media/image10.png"/><Relationship Id="rId4"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Forside DK">
    <p:bg>
      <p:bgPr>
        <a:solidFill>
          <a:srgbClr val="78B4DC"/>
        </a:solidFill>
        <a:effectLst/>
      </p:bgPr>
    </p:bg>
    <p:spTree>
      <p:nvGrpSpPr>
        <p:cNvPr id="1" name=""/>
        <p:cNvGrpSpPr/>
        <p:nvPr/>
      </p:nvGrpSpPr>
      <p:grpSpPr>
        <a:xfrm>
          <a:off x="0" y="0"/>
          <a:ext cx="0" cy="0"/>
          <a:chOff x="0" y="0"/>
          <a:chExt cx="0" cy="0"/>
        </a:xfrm>
      </p:grpSpPr>
      <p:sp>
        <p:nvSpPr>
          <p:cNvPr id="14" name="Rectangle 24" hidden="1"/>
          <p:cNvSpPr/>
          <p:nvPr userDrawn="1"/>
        </p:nvSpPr>
        <p:spPr>
          <a:xfrm>
            <a:off x="0" y="0"/>
            <a:ext cx="12192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Header"/>
          <p:cNvSpPr>
            <a:spLocks noGrp="1"/>
          </p:cNvSpPr>
          <p:nvPr>
            <p:ph type="ctrTitle" hasCustomPrompt="1"/>
          </p:nvPr>
        </p:nvSpPr>
        <p:spPr>
          <a:xfrm>
            <a:off x="766800" y="1952837"/>
            <a:ext cx="7959276" cy="1647614"/>
          </a:xfrm>
        </p:spPr>
        <p:txBody>
          <a:bodyPr tIns="0" anchor="b" anchorCtr="0"/>
          <a:lstStyle>
            <a:lvl1pPr>
              <a:defRPr baseline="0">
                <a:latin typeface="VIA Type Office Light" panose="02000503000000020004" pitchFamily="2" charset="0"/>
              </a:defRPr>
            </a:lvl1pPr>
          </a:lstStyle>
          <a:p>
            <a:r>
              <a:rPr lang="da-DK" dirty="0"/>
              <a:t>Overskrift</a:t>
            </a:r>
          </a:p>
        </p:txBody>
      </p:sp>
      <p:sp>
        <p:nvSpPr>
          <p:cNvPr id="3" name="SubHeader"/>
          <p:cNvSpPr>
            <a:spLocks noGrp="1"/>
          </p:cNvSpPr>
          <p:nvPr>
            <p:ph type="subTitle" idx="1" hasCustomPrompt="1"/>
          </p:nvPr>
        </p:nvSpPr>
        <p:spPr>
          <a:xfrm>
            <a:off x="768002" y="3707298"/>
            <a:ext cx="7920917"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fld id="{B6C7E432-5BB5-452C-9C48-44B4E940E741}" type="datetime2">
              <a:rPr lang="da-DK" smtClean="0"/>
              <a:t>1. maj 2024</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17" name="Text Placeholder 16"/>
          <p:cNvSpPr>
            <a:spLocks noGrp="1"/>
          </p:cNvSpPr>
          <p:nvPr>
            <p:ph type="body" sz="quarter" idx="14"/>
          </p:nvPr>
        </p:nvSpPr>
        <p:spPr>
          <a:xfrm>
            <a:off x="768000" y="5922000"/>
            <a:ext cx="2448000" cy="374400"/>
          </a:xfrm>
          <a:blipFill>
            <a:blip r:embed="rId2"/>
            <a:stretch>
              <a:fillRect/>
            </a:stretch>
          </a:blipFill>
        </p:spPr>
        <p:txBody>
          <a:bodyPr tIns="0">
            <a:normAutofit/>
          </a:bodyPr>
          <a:lstStyle>
            <a:lvl1pPr>
              <a:defRPr sz="100"/>
            </a:lvl1pPr>
          </a:lstStyle>
          <a:p>
            <a:pPr lvl="0"/>
            <a:r>
              <a:rPr lang="da-DK" noProof="1"/>
              <a:t>Klik for at redigere teksttypografierne i masteren</a:t>
            </a:r>
          </a:p>
        </p:txBody>
      </p:sp>
      <p:sp>
        <p:nvSpPr>
          <p:cNvPr id="11" name="AutoShape 4"/>
          <p:cNvSpPr>
            <a:spLocks/>
          </p:cNvSpPr>
          <p:nvPr userDrawn="1"/>
        </p:nvSpPr>
        <p:spPr bwMode="gray">
          <a:xfrm>
            <a:off x="-3107266" y="3168689"/>
            <a:ext cx="300143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Indsæt hjælpelinjer til </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placering af objekter</a:t>
            </a:r>
          </a:p>
          <a:p>
            <a:pPr algn="r" eaLnBrk="1" hangingPunct="1">
              <a:spcBef>
                <a:spcPct val="0"/>
              </a:spcBef>
              <a:buFontTx/>
              <a:buNone/>
              <a:defRPr/>
            </a:pPr>
            <a:r>
              <a:rPr lang="da-DK" altLang="da-DK" sz="1000" b="1" noProof="1">
                <a:solidFill>
                  <a:schemeClr val="tx1"/>
                </a:solidFill>
                <a:latin typeface="+mn-lt"/>
                <a:cs typeface="Arial" charset="0"/>
              </a:rPr>
              <a:t>1. </a:t>
            </a:r>
            <a:r>
              <a:rPr lang="da-DK" altLang="da-DK" sz="1000" noProof="1">
                <a:solidFill>
                  <a:schemeClr val="tx1"/>
                </a:solidFill>
                <a:latin typeface="+mn-lt"/>
                <a:cs typeface="Arial" charset="0"/>
              </a:rPr>
              <a:t>Højre klik udenfor slidet </a:t>
            </a:r>
            <a:br>
              <a:rPr lang="da-DK" altLang="da-DK" sz="1000" noProof="1">
                <a:solidFill>
                  <a:schemeClr val="tx1"/>
                </a:solidFill>
                <a:latin typeface="+mn-lt"/>
                <a:cs typeface="Arial" charset="0"/>
              </a:rPr>
            </a:br>
            <a:r>
              <a:rPr lang="da-DK" altLang="da-DK" sz="1000" noProof="1">
                <a:solidFill>
                  <a:schemeClr val="tx1"/>
                </a:solidFill>
                <a:latin typeface="+mn-lt"/>
                <a:cs typeface="Arial" charset="0"/>
              </a:rPr>
              <a:t>og vælg </a:t>
            </a:r>
            <a:r>
              <a:rPr lang="da-DK" altLang="da-DK" sz="1000" b="1" noProof="1">
                <a:solidFill>
                  <a:schemeClr val="tx1"/>
                </a:solidFill>
                <a:latin typeface="+mn-lt"/>
                <a:cs typeface="Arial" charset="0"/>
              </a:rPr>
              <a:t>’Gitter og hjælpelinjer’</a:t>
            </a:r>
          </a:p>
          <a:p>
            <a:pPr algn="r" eaLnBrk="1" hangingPunct="1">
              <a:spcBef>
                <a:spcPct val="0"/>
              </a:spcBef>
              <a:buFontTx/>
              <a:buNone/>
              <a:defRPr/>
            </a:pPr>
            <a:r>
              <a:rPr lang="da-DK" altLang="da-DK" sz="1000" b="1" noProof="1">
                <a:solidFill>
                  <a:schemeClr val="tx1"/>
                </a:solidFill>
                <a:latin typeface="+mn-lt"/>
                <a:cs typeface="Arial" charset="0"/>
              </a:rPr>
              <a:t>2. </a:t>
            </a:r>
            <a:r>
              <a:rPr lang="da-DK" altLang="da-DK" sz="1000" noProof="1">
                <a:solidFill>
                  <a:schemeClr val="tx1"/>
                </a:solidFill>
                <a:latin typeface="+mn-lt"/>
                <a:cs typeface="Arial" charset="0"/>
              </a:rPr>
              <a:t>Sæt kryds ved </a:t>
            </a:r>
            <a:r>
              <a:rPr lang="da-DK" altLang="da-DK" sz="1000" b="1" noProof="1">
                <a:solidFill>
                  <a:schemeClr val="tx1"/>
                </a:solidFill>
                <a:latin typeface="+mn-lt"/>
                <a:cs typeface="Arial" charset="0"/>
              </a:rPr>
              <a:t>’Vis tegne-</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hjælpelinjer på skærmen’</a:t>
            </a:r>
          </a:p>
          <a:p>
            <a:pPr algn="r" eaLnBrk="1" hangingPunct="1">
              <a:spcBef>
                <a:spcPct val="0"/>
              </a:spcBef>
              <a:buFontTx/>
              <a:buNone/>
              <a:defRPr/>
            </a:pPr>
            <a:r>
              <a:rPr lang="da-DK" altLang="da-DK" sz="1000" b="1" noProof="1">
                <a:solidFill>
                  <a:schemeClr val="tx1"/>
                </a:solidFill>
                <a:latin typeface="+mn-lt"/>
                <a:cs typeface="Arial" charset="0"/>
              </a:rPr>
              <a:t>3.</a:t>
            </a:r>
            <a:r>
              <a:rPr lang="da-DK" altLang="da-DK" sz="1000" noProof="1">
                <a:solidFill>
                  <a:schemeClr val="tx1"/>
                </a:solidFill>
                <a:latin typeface="+mn-lt"/>
                <a:cs typeface="Arial" charset="0"/>
              </a:rPr>
              <a:t> Vælg </a:t>
            </a:r>
            <a:r>
              <a:rPr lang="da-DK" altLang="da-DK" sz="1000" b="1" noProof="1">
                <a:solidFill>
                  <a:schemeClr val="tx1"/>
                </a:solidFill>
                <a:latin typeface="+mn-lt"/>
                <a:cs typeface="Arial" charset="0"/>
              </a:rPr>
              <a:t>’OK’</a:t>
            </a:r>
          </a:p>
        </p:txBody>
      </p:sp>
      <p:sp>
        <p:nvSpPr>
          <p:cNvPr id="18" name="TextBox 3"/>
          <p:cNvSpPr txBox="1"/>
          <p:nvPr userDrawn="1"/>
        </p:nvSpPr>
        <p:spPr>
          <a:xfrm>
            <a:off x="-3107267" y="1916113"/>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 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6" name="TextBox 17"/>
          <p:cNvSpPr txBox="1">
            <a:spLocks noChangeArrowheads="1"/>
          </p:cNvSpPr>
          <p:nvPr userDrawn="1"/>
        </p:nvSpPr>
        <p:spPr bwMode="auto">
          <a:xfrm>
            <a:off x="-3160184" y="5934670"/>
            <a:ext cx="30416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da-DK" altLang="da-DK" sz="1000" b="1" dirty="0">
                <a:solidFill>
                  <a:schemeClr val="tx1"/>
                </a:solidFill>
                <a:latin typeface="+mn-lt"/>
              </a:rPr>
              <a:t>Generer titlen til alle slides</a:t>
            </a:r>
          </a:p>
          <a:p>
            <a:pPr algn="r" eaLnBrk="1" hangingPunct="1">
              <a:spcBef>
                <a:spcPct val="0"/>
              </a:spcBef>
              <a:buFontTx/>
              <a:buNone/>
            </a:pPr>
            <a:r>
              <a:rPr lang="da-DK" altLang="da-DK" sz="1000" b="1" dirty="0">
                <a:solidFill>
                  <a:schemeClr val="tx1"/>
                </a:solidFill>
                <a:latin typeface="+mn-lt"/>
              </a:rPr>
              <a:t>1. </a:t>
            </a:r>
            <a:r>
              <a:rPr lang="da-DK" altLang="da-DK" sz="1000" dirty="0">
                <a:solidFill>
                  <a:schemeClr val="tx1"/>
                </a:solidFill>
                <a:latin typeface="+mn-lt"/>
              </a:rPr>
              <a:t>Vælg </a:t>
            </a:r>
            <a:r>
              <a:rPr lang="da-DK" altLang="da-DK" sz="1000" b="1" dirty="0">
                <a:solidFill>
                  <a:schemeClr val="tx1"/>
                </a:solidFill>
                <a:latin typeface="+mn-lt"/>
              </a:rPr>
              <a:t>’Indsæt’</a:t>
            </a:r>
            <a:r>
              <a:rPr lang="da-DK" altLang="da-DK" sz="1000" dirty="0">
                <a:solidFill>
                  <a:schemeClr val="tx1"/>
                </a:solidFill>
                <a:latin typeface="+mn-lt"/>
              </a:rPr>
              <a:t> i topmenuen</a:t>
            </a:r>
          </a:p>
          <a:p>
            <a:pPr algn="r" eaLnBrk="1" hangingPunct="1">
              <a:spcBef>
                <a:spcPct val="0"/>
              </a:spcBef>
              <a:buFontTx/>
              <a:buNone/>
            </a:pPr>
            <a:r>
              <a:rPr lang="da-DK" altLang="da-DK" sz="1000" b="1" dirty="0">
                <a:solidFill>
                  <a:schemeClr val="tx1"/>
                </a:solidFill>
                <a:latin typeface="+mn-lt"/>
              </a:rPr>
              <a:t>2. </a:t>
            </a:r>
            <a:r>
              <a:rPr lang="da-DK" altLang="da-DK" sz="1000" dirty="0">
                <a:solidFill>
                  <a:schemeClr val="tx1"/>
                </a:solidFill>
                <a:latin typeface="+mn-lt"/>
              </a:rPr>
              <a:t>Vælg </a:t>
            </a:r>
            <a:r>
              <a:rPr lang="da-DK" altLang="da-DK" sz="1000" b="1" dirty="0">
                <a:solidFill>
                  <a:schemeClr val="tx1"/>
                </a:solidFill>
                <a:latin typeface="+mn-lt"/>
              </a:rPr>
              <a:t>’Sidehoved og Sidefod’</a:t>
            </a:r>
          </a:p>
          <a:p>
            <a:pPr algn="r" eaLnBrk="1" hangingPunct="1">
              <a:spcBef>
                <a:spcPct val="0"/>
              </a:spcBef>
              <a:buFontTx/>
              <a:buNone/>
            </a:pPr>
            <a:r>
              <a:rPr lang="da-DK" altLang="da-DK" sz="1000" b="1" dirty="0">
                <a:solidFill>
                  <a:schemeClr val="tx1"/>
                </a:solidFill>
                <a:latin typeface="+mn-lt"/>
              </a:rPr>
              <a:t>3. </a:t>
            </a:r>
            <a:r>
              <a:rPr lang="da-DK" altLang="da-DK" sz="1000" dirty="0">
                <a:solidFill>
                  <a:schemeClr val="tx1"/>
                </a:solidFill>
                <a:latin typeface="+mn-lt"/>
              </a:rPr>
              <a:t>Skriv titel på præsentation </a:t>
            </a:r>
            <a:br>
              <a:rPr lang="da-DK" altLang="da-DK" sz="1000" dirty="0">
                <a:solidFill>
                  <a:schemeClr val="tx1"/>
                </a:solidFill>
                <a:latin typeface="+mn-lt"/>
              </a:rPr>
            </a:br>
            <a:r>
              <a:rPr lang="da-DK" altLang="da-DK" sz="1000" dirty="0">
                <a:solidFill>
                  <a:schemeClr val="tx1"/>
                </a:solidFill>
                <a:latin typeface="+mn-lt"/>
              </a:rPr>
              <a:t>ind i tekstfeltet</a:t>
            </a:r>
          </a:p>
          <a:p>
            <a:pPr algn="r" eaLnBrk="1" hangingPunct="1">
              <a:spcBef>
                <a:spcPct val="0"/>
              </a:spcBef>
              <a:buFontTx/>
              <a:buNone/>
            </a:pPr>
            <a:r>
              <a:rPr lang="da-DK" altLang="da-DK" sz="1000" b="1" dirty="0">
                <a:solidFill>
                  <a:schemeClr val="tx1"/>
                </a:solidFill>
                <a:latin typeface="+mn-lt"/>
              </a:rPr>
              <a:t>4. </a:t>
            </a:r>
            <a:r>
              <a:rPr lang="da-DK" altLang="da-DK" sz="1000" dirty="0">
                <a:solidFill>
                  <a:schemeClr val="tx1"/>
                </a:solidFill>
                <a:latin typeface="+mn-lt"/>
              </a:rPr>
              <a:t>Tryk </a:t>
            </a:r>
            <a:r>
              <a:rPr lang="da-DK" altLang="da-DK" sz="1000" b="1" dirty="0">
                <a:solidFill>
                  <a:schemeClr val="tx1"/>
                </a:solidFill>
                <a:latin typeface="+mn-lt"/>
              </a:rPr>
              <a:t>’Anvend på alle’</a:t>
            </a:r>
          </a:p>
        </p:txBody>
      </p:sp>
      <p:pic>
        <p:nvPicPr>
          <p:cNvPr id="8" name="Billede 7" descr="Logo" title="Logo">
            <a:extLst>
              <a:ext uri="{FF2B5EF4-FFF2-40B4-BE49-F238E27FC236}">
                <a16:creationId xmlns:a16="http://schemas.microsoft.com/office/drawing/2014/main" id="{075EB2F1-2EC2-9238-D4F9-EEE2B114A9BF}"/>
              </a:ext>
            </a:extLst>
          </p:cNvPr>
          <p:cNvPicPr>
            <a:picLocks/>
          </p:cNvPicPr>
          <p:nvPr userDrawn="1"/>
        </p:nvPicPr>
        <p:blipFill>
          <a:blip r:embed="rId3" cstate="print">
            <a:extLst>
              <a:ext uri="{28A0092B-C50C-407E-A947-70E740481C1C}">
                <a14:useLocalDpi xmlns:a14="http://schemas.microsoft.com/office/drawing/2010/main" val="0"/>
              </a:ext>
            </a:extLst>
          </a:blip>
          <a:stretch>
            <a:fillRect/>
          </a:stretch>
        </p:blipFill>
        <p:spPr>
          <a:xfrm>
            <a:off x="766800" y="1188000"/>
            <a:ext cx="720000" cy="720000"/>
          </a:xfrm>
          <a:prstGeom prst="rect">
            <a:avLst/>
          </a:prstGeom>
        </p:spPr>
      </p:pic>
      <p:pic>
        <p:nvPicPr>
          <p:cNvPr id="10" name="Billede 9" descr="Logo" title="Logo">
            <a:extLst>
              <a:ext uri="{FF2B5EF4-FFF2-40B4-BE49-F238E27FC236}">
                <a16:creationId xmlns:a16="http://schemas.microsoft.com/office/drawing/2014/main" id="{BE8366B1-1A74-8E7E-D4B2-B029F14F39C7}"/>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766799" y="576000"/>
            <a:ext cx="1528878" cy="216000"/>
          </a:xfrm>
          <a:prstGeom prst="rect">
            <a:avLst/>
          </a:prstGeom>
        </p:spPr>
      </p:pic>
      <p:pic>
        <p:nvPicPr>
          <p:cNvPr id="13" name="Billede 12" descr="Logo" title="Logo">
            <a:extLst>
              <a:ext uri="{FF2B5EF4-FFF2-40B4-BE49-F238E27FC236}">
                <a16:creationId xmlns:a16="http://schemas.microsoft.com/office/drawing/2014/main" id="{2CC877D9-0464-E12B-A4FC-2ECF18BF093E}"/>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766800" y="828000"/>
            <a:ext cx="2337989" cy="216000"/>
          </a:xfrm>
          <a:prstGeom prst="rect">
            <a:avLst/>
          </a:prstGeom>
        </p:spPr>
      </p:pic>
    </p:spTree>
    <p:extLst>
      <p:ext uri="{BB962C8B-B14F-4D97-AF65-F5344CB8AC3E}">
        <p14:creationId xmlns:p14="http://schemas.microsoft.com/office/powerpoint/2010/main" val="344539309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Lilla tekstside 3">
    <p:spTree>
      <p:nvGrpSpPr>
        <p:cNvPr id="1" name=""/>
        <p:cNvGrpSpPr/>
        <p:nvPr/>
      </p:nvGrpSpPr>
      <p:grpSpPr>
        <a:xfrm>
          <a:off x="0" y="0"/>
          <a:ext cx="0" cy="0"/>
          <a:chOff x="0" y="0"/>
          <a:chExt cx="0" cy="0"/>
        </a:xfrm>
      </p:grpSpPr>
      <p:sp>
        <p:nvSpPr>
          <p:cNvPr id="25" name="Rectangle 24"/>
          <p:cNvSpPr/>
          <p:nvPr userDrawn="1"/>
        </p:nvSpPr>
        <p:spPr>
          <a:xfrm>
            <a:off x="0" y="0"/>
            <a:ext cx="1219200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Title 1"/>
          <p:cNvSpPr>
            <a:spLocks noGrp="1"/>
          </p:cNvSpPr>
          <p:nvPr>
            <p:ph type="ctrTitle" hasCustomPrompt="1"/>
          </p:nvPr>
        </p:nvSpPr>
        <p:spPr>
          <a:xfrm>
            <a:off x="766800" y="584200"/>
            <a:ext cx="7959319"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8002" y="1835441"/>
            <a:ext cx="7920917"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fld id="{FB01F6A2-F57A-4858-B62F-991DBAFCF4C4}" type="datetime2">
              <a:rPr lang="da-DK" smtClean="0"/>
              <a:t>1. maj 2024</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pic>
        <p:nvPicPr>
          <p:cNvPr id="13"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2160917" y="1304766"/>
            <a:ext cx="2033833"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utoShape 4"/>
          <p:cNvSpPr>
            <a:spLocks/>
          </p:cNvSpPr>
          <p:nvPr userDrawn="1"/>
        </p:nvSpPr>
        <p:spPr bwMode="gray">
          <a:xfrm>
            <a:off x="-2929002" y="584200"/>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4" name="TextBox 3"/>
          <p:cNvSpPr txBox="1"/>
          <p:nvPr userDrawn="1"/>
        </p:nvSpPr>
        <p:spPr>
          <a:xfrm>
            <a:off x="-3107267" y="1916113"/>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2" name="Text Placeholder 16"/>
          <p:cNvSpPr>
            <a:spLocks noGrp="1"/>
          </p:cNvSpPr>
          <p:nvPr>
            <p:ph type="body" sz="quarter" idx="14"/>
          </p:nvPr>
        </p:nvSpPr>
        <p:spPr>
          <a:xfrm>
            <a:off x="768000" y="5922000"/>
            <a:ext cx="2448000" cy="374400"/>
          </a:xfrm>
          <a:blipFill>
            <a:blip r:embed="rId3"/>
            <a:stretch>
              <a:fillRect/>
            </a:stretch>
          </a:blipFill>
        </p:spPr>
        <p:txBody>
          <a:bodyPr tIns="0">
            <a:normAutofit/>
          </a:bodyPr>
          <a:lstStyle>
            <a:lvl1pPr>
              <a:defRPr sz="100"/>
            </a:lvl1pPr>
          </a:lstStyle>
          <a:p>
            <a:pPr lvl="0"/>
            <a:r>
              <a:rPr lang="da-DK" noProof="1"/>
              <a:t>Klik for at redigere teksttypografierne i masteren</a:t>
            </a:r>
          </a:p>
        </p:txBody>
      </p:sp>
    </p:spTree>
    <p:extLst>
      <p:ext uri="{BB962C8B-B14F-4D97-AF65-F5344CB8AC3E}">
        <p14:creationId xmlns:p14="http://schemas.microsoft.com/office/powerpoint/2010/main" val="258026692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Blå tekstside 3">
    <p:spTree>
      <p:nvGrpSpPr>
        <p:cNvPr id="1" name=""/>
        <p:cNvGrpSpPr/>
        <p:nvPr/>
      </p:nvGrpSpPr>
      <p:grpSpPr>
        <a:xfrm>
          <a:off x="0" y="0"/>
          <a:ext cx="0" cy="0"/>
          <a:chOff x="0" y="0"/>
          <a:chExt cx="0" cy="0"/>
        </a:xfrm>
      </p:grpSpPr>
      <p:sp>
        <p:nvSpPr>
          <p:cNvPr id="25" name="Rectangle 24"/>
          <p:cNvSpPr/>
          <p:nvPr userDrawn="1"/>
        </p:nvSpPr>
        <p:spPr>
          <a:xfrm>
            <a:off x="0" y="0"/>
            <a:ext cx="12192000"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Title 1"/>
          <p:cNvSpPr>
            <a:spLocks noGrp="1"/>
          </p:cNvSpPr>
          <p:nvPr>
            <p:ph type="ctrTitle" hasCustomPrompt="1"/>
          </p:nvPr>
        </p:nvSpPr>
        <p:spPr>
          <a:xfrm>
            <a:off x="766800" y="584200"/>
            <a:ext cx="7959319"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8002" y="1835441"/>
            <a:ext cx="7920917"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fld id="{4B380423-B420-4D25-BAE9-FA3236C5D006}" type="datetime2">
              <a:rPr lang="da-DK" smtClean="0"/>
              <a:t>1. maj 2024</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pic>
        <p:nvPicPr>
          <p:cNvPr id="13"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2160917" y="1304766"/>
            <a:ext cx="2033833"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utoShape 4"/>
          <p:cNvSpPr>
            <a:spLocks/>
          </p:cNvSpPr>
          <p:nvPr userDrawn="1"/>
        </p:nvSpPr>
        <p:spPr bwMode="gray">
          <a:xfrm>
            <a:off x="-2929002" y="584200"/>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4" name="TextBox 3"/>
          <p:cNvSpPr txBox="1"/>
          <p:nvPr userDrawn="1"/>
        </p:nvSpPr>
        <p:spPr>
          <a:xfrm>
            <a:off x="-3107267" y="1916113"/>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2" name="Text Placeholder 16"/>
          <p:cNvSpPr>
            <a:spLocks noGrp="1"/>
          </p:cNvSpPr>
          <p:nvPr>
            <p:ph type="body" sz="quarter" idx="14"/>
          </p:nvPr>
        </p:nvSpPr>
        <p:spPr>
          <a:xfrm>
            <a:off x="768000" y="5922000"/>
            <a:ext cx="2448000" cy="374400"/>
          </a:xfrm>
          <a:blipFill>
            <a:blip r:embed="rId3"/>
            <a:stretch>
              <a:fillRect/>
            </a:stretch>
          </a:blipFill>
        </p:spPr>
        <p:txBody>
          <a:bodyPr tIns="0">
            <a:normAutofit/>
          </a:bodyPr>
          <a:lstStyle>
            <a:lvl1pPr>
              <a:defRPr sz="100"/>
            </a:lvl1pPr>
          </a:lstStyle>
          <a:p>
            <a:pPr lvl="0"/>
            <a:r>
              <a:rPr lang="da-DK" noProof="1"/>
              <a:t>Klik for at redigere teksttypografierne i masteren</a:t>
            </a:r>
          </a:p>
        </p:txBody>
      </p:sp>
    </p:spTree>
    <p:extLst>
      <p:ext uri="{BB962C8B-B14F-4D97-AF65-F5344CB8AC3E}">
        <p14:creationId xmlns:p14="http://schemas.microsoft.com/office/powerpoint/2010/main" val="258026692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urkis tekstside 3">
    <p:spTree>
      <p:nvGrpSpPr>
        <p:cNvPr id="1" name=""/>
        <p:cNvGrpSpPr/>
        <p:nvPr/>
      </p:nvGrpSpPr>
      <p:grpSpPr>
        <a:xfrm>
          <a:off x="0" y="0"/>
          <a:ext cx="0" cy="0"/>
          <a:chOff x="0" y="0"/>
          <a:chExt cx="0" cy="0"/>
        </a:xfrm>
      </p:grpSpPr>
      <p:sp>
        <p:nvSpPr>
          <p:cNvPr id="25" name="Rectangle 24"/>
          <p:cNvSpPr/>
          <p:nvPr userDrawn="1"/>
        </p:nvSpPr>
        <p:spPr>
          <a:xfrm>
            <a:off x="0" y="0"/>
            <a:ext cx="12192000" cy="6858000"/>
          </a:xfrm>
          <a:prstGeom prst="rect">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Title 1"/>
          <p:cNvSpPr>
            <a:spLocks noGrp="1"/>
          </p:cNvSpPr>
          <p:nvPr>
            <p:ph type="ctrTitle" hasCustomPrompt="1"/>
          </p:nvPr>
        </p:nvSpPr>
        <p:spPr>
          <a:xfrm>
            <a:off x="729601" y="584200"/>
            <a:ext cx="7959319"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8002" y="1835441"/>
            <a:ext cx="7920917"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fld id="{08D86D2F-71A1-45C0-B614-2388F51BF4BC}" type="datetime2">
              <a:rPr lang="da-DK" smtClean="0"/>
              <a:t>1. maj 2024</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pic>
        <p:nvPicPr>
          <p:cNvPr id="13"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2160917" y="1304766"/>
            <a:ext cx="2033833"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utoShape 4"/>
          <p:cNvSpPr>
            <a:spLocks/>
          </p:cNvSpPr>
          <p:nvPr userDrawn="1"/>
        </p:nvSpPr>
        <p:spPr bwMode="gray">
          <a:xfrm>
            <a:off x="-2929002" y="584200"/>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4" name="TextBox 3"/>
          <p:cNvSpPr txBox="1"/>
          <p:nvPr userDrawn="1"/>
        </p:nvSpPr>
        <p:spPr>
          <a:xfrm>
            <a:off x="-3107267" y="1916113"/>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2" name="Text Placeholder 16"/>
          <p:cNvSpPr>
            <a:spLocks noGrp="1"/>
          </p:cNvSpPr>
          <p:nvPr>
            <p:ph type="body" sz="quarter" idx="14"/>
          </p:nvPr>
        </p:nvSpPr>
        <p:spPr>
          <a:xfrm>
            <a:off x="768000" y="5922000"/>
            <a:ext cx="2448000" cy="374400"/>
          </a:xfrm>
          <a:blipFill>
            <a:blip r:embed="rId3"/>
            <a:stretch>
              <a:fillRect/>
            </a:stretch>
          </a:blipFill>
        </p:spPr>
        <p:txBody>
          <a:bodyPr tIns="0">
            <a:normAutofit/>
          </a:bodyPr>
          <a:lstStyle>
            <a:lvl1pPr>
              <a:defRPr sz="100"/>
            </a:lvl1pPr>
          </a:lstStyle>
          <a:p>
            <a:pPr lvl="0"/>
            <a:r>
              <a:rPr lang="da-DK" noProof="1"/>
              <a:t>Klik for at redigere teksttypografierne i masteren</a:t>
            </a:r>
          </a:p>
        </p:txBody>
      </p:sp>
    </p:spTree>
    <p:extLst>
      <p:ext uri="{BB962C8B-B14F-4D97-AF65-F5344CB8AC3E}">
        <p14:creationId xmlns:p14="http://schemas.microsoft.com/office/powerpoint/2010/main" val="258026692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Grøn tekstside 3">
    <p:spTree>
      <p:nvGrpSpPr>
        <p:cNvPr id="1" name=""/>
        <p:cNvGrpSpPr/>
        <p:nvPr/>
      </p:nvGrpSpPr>
      <p:grpSpPr>
        <a:xfrm>
          <a:off x="0" y="0"/>
          <a:ext cx="0" cy="0"/>
          <a:chOff x="0" y="0"/>
          <a:chExt cx="0" cy="0"/>
        </a:xfrm>
      </p:grpSpPr>
      <p:sp>
        <p:nvSpPr>
          <p:cNvPr id="25" name="Rectangle 24"/>
          <p:cNvSpPr/>
          <p:nvPr userDrawn="1"/>
        </p:nvSpPr>
        <p:spPr>
          <a:xfrm>
            <a:off x="0" y="0"/>
            <a:ext cx="12192000"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Title 1"/>
          <p:cNvSpPr>
            <a:spLocks noGrp="1"/>
          </p:cNvSpPr>
          <p:nvPr>
            <p:ph type="ctrTitle" hasCustomPrompt="1"/>
          </p:nvPr>
        </p:nvSpPr>
        <p:spPr>
          <a:xfrm>
            <a:off x="766800" y="584200"/>
            <a:ext cx="7959319"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8002" y="1835441"/>
            <a:ext cx="7920917"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fld id="{A77932CC-2862-4BC5-AF42-AC6BF1C3F0D5}" type="datetime2">
              <a:rPr lang="da-DK" smtClean="0"/>
              <a:t>1. maj 2024</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pic>
        <p:nvPicPr>
          <p:cNvPr id="13"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2160917" y="1304766"/>
            <a:ext cx="2033833"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utoShape 4"/>
          <p:cNvSpPr>
            <a:spLocks/>
          </p:cNvSpPr>
          <p:nvPr userDrawn="1"/>
        </p:nvSpPr>
        <p:spPr bwMode="gray">
          <a:xfrm>
            <a:off x="-2929002" y="584200"/>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4" name="TextBox 3"/>
          <p:cNvSpPr txBox="1"/>
          <p:nvPr userDrawn="1"/>
        </p:nvSpPr>
        <p:spPr>
          <a:xfrm>
            <a:off x="-3107267" y="1916113"/>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2" name="Text Placeholder 16"/>
          <p:cNvSpPr>
            <a:spLocks noGrp="1"/>
          </p:cNvSpPr>
          <p:nvPr>
            <p:ph type="body" sz="quarter" idx="14"/>
          </p:nvPr>
        </p:nvSpPr>
        <p:spPr>
          <a:xfrm>
            <a:off x="768000" y="5922000"/>
            <a:ext cx="2448000" cy="374400"/>
          </a:xfrm>
          <a:blipFill>
            <a:blip r:embed="rId3"/>
            <a:stretch>
              <a:fillRect/>
            </a:stretch>
          </a:blipFill>
        </p:spPr>
        <p:txBody>
          <a:bodyPr tIns="0">
            <a:normAutofit/>
          </a:bodyPr>
          <a:lstStyle>
            <a:lvl1pPr>
              <a:defRPr sz="100"/>
            </a:lvl1pPr>
          </a:lstStyle>
          <a:p>
            <a:pPr lvl="0"/>
            <a:r>
              <a:rPr lang="da-DK" noProof="1"/>
              <a:t>Klik for at redigere teksttypografierne i masteren</a:t>
            </a:r>
          </a:p>
        </p:txBody>
      </p:sp>
    </p:spTree>
    <p:extLst>
      <p:ext uri="{BB962C8B-B14F-4D97-AF65-F5344CB8AC3E}">
        <p14:creationId xmlns:p14="http://schemas.microsoft.com/office/powerpoint/2010/main" val="148556340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Sort tekstside 3">
    <p:spTree>
      <p:nvGrpSpPr>
        <p:cNvPr id="1" name=""/>
        <p:cNvGrpSpPr/>
        <p:nvPr/>
      </p:nvGrpSpPr>
      <p:grpSpPr>
        <a:xfrm>
          <a:off x="0" y="0"/>
          <a:ext cx="0" cy="0"/>
          <a:chOff x="0" y="0"/>
          <a:chExt cx="0" cy="0"/>
        </a:xfrm>
      </p:grpSpPr>
      <p:sp>
        <p:nvSpPr>
          <p:cNvPr id="25" name="Rectangle 24"/>
          <p:cNvSpPr/>
          <p:nvPr userDrawn="1"/>
        </p:nvSpPr>
        <p:spPr>
          <a:xfrm>
            <a:off x="0" y="0"/>
            <a:ext cx="1219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Title 1"/>
          <p:cNvSpPr>
            <a:spLocks noGrp="1"/>
          </p:cNvSpPr>
          <p:nvPr>
            <p:ph type="ctrTitle" hasCustomPrompt="1"/>
          </p:nvPr>
        </p:nvSpPr>
        <p:spPr>
          <a:xfrm>
            <a:off x="766800" y="584200"/>
            <a:ext cx="7959319" cy="1188616"/>
          </a:xfrm>
        </p:spPr>
        <p:txBody>
          <a:bodyPr tIns="97200" anchor="t" anchorCtr="0"/>
          <a:lstStyle>
            <a:lvl1pPr>
              <a:defRPr>
                <a:solidFill>
                  <a:schemeClr val="bg1"/>
                </a:solidFill>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8002" y="1835441"/>
            <a:ext cx="7920917" cy="1125858"/>
          </a:xfrm>
        </p:spPr>
        <p:txBody>
          <a:bodyPr/>
          <a:lstStyle>
            <a:lvl1pPr marL="0" indent="0" algn="l">
              <a:buNone/>
              <a:defRPr>
                <a:solidFill>
                  <a:schemeClr val="bg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a:blipFill>
            <a:blip r:embed="rId2"/>
            <a:stretch>
              <a:fillRect/>
            </a:stretch>
          </a:blipFill>
        </p:spPr>
        <p:txBody>
          <a:bodyPr/>
          <a:lstStyle>
            <a:lvl1pPr>
              <a:defRPr>
                <a:solidFill>
                  <a:schemeClr val="bg1"/>
                </a:solidFill>
              </a:defRPr>
            </a:lvl1pPr>
          </a:lstStyle>
          <a:p>
            <a:fld id="{C482D2F9-3AE3-4258-A388-77E43A964C9C}" type="datetime2">
              <a:rPr lang="da-DK" smtClean="0"/>
              <a:t>1. maj 2024</a:t>
            </a:fld>
            <a:endParaRPr lang="da-DK" dirty="0"/>
          </a:p>
        </p:txBody>
      </p:sp>
      <p:sp>
        <p:nvSpPr>
          <p:cNvPr id="5" name="Footer Placeholder 4"/>
          <p:cNvSpPr>
            <a:spLocks noGrp="1"/>
          </p:cNvSpPr>
          <p:nvPr>
            <p:ph type="ftr" sz="quarter" idx="11"/>
          </p:nvPr>
        </p:nvSpPr>
        <p:spPr>
          <a:blipFill>
            <a:blip r:embed="rId2"/>
            <a:stretch>
              <a:fillRect/>
            </a:stretch>
          </a:blipFill>
        </p:spPr>
        <p:txBody>
          <a:bodyPr/>
          <a:lstStyle>
            <a:lvl1pPr>
              <a:defRPr>
                <a:solidFill>
                  <a:schemeClr val="bg1"/>
                </a:solidFill>
              </a:defRPr>
            </a:lvl1pPr>
          </a:lstStyle>
          <a:p>
            <a:endParaRPr lang="da-DK" dirty="0"/>
          </a:p>
        </p:txBody>
      </p:sp>
      <p:sp>
        <p:nvSpPr>
          <p:cNvPr id="6" name="Slide Number Placeholder 5"/>
          <p:cNvSpPr>
            <a:spLocks noGrp="1"/>
          </p:cNvSpPr>
          <p:nvPr>
            <p:ph type="sldNum" sz="quarter" idx="12"/>
          </p:nvPr>
        </p:nvSpPr>
        <p:spPr/>
        <p:txBody>
          <a:bodyPr/>
          <a:lstStyle>
            <a:lvl1pPr>
              <a:defRPr>
                <a:solidFill>
                  <a:schemeClr val="bg1"/>
                </a:solidFill>
              </a:defRPr>
            </a:lvl1pPr>
          </a:lstStyle>
          <a:p>
            <a:fld id="{5BA07366-CB75-4AA8-9E5B-928B849F427C}" type="slidenum">
              <a:rPr lang="da-DK" smtClean="0"/>
              <a:pPr/>
              <a:t>‹nr.›</a:t>
            </a:fld>
            <a:endParaRPr lang="da-DK" dirty="0"/>
          </a:p>
        </p:txBody>
      </p:sp>
      <p:sp>
        <p:nvSpPr>
          <p:cNvPr id="17" name="Text Placeholder 16"/>
          <p:cNvSpPr>
            <a:spLocks noGrp="1"/>
          </p:cNvSpPr>
          <p:nvPr>
            <p:ph type="body" sz="quarter" idx="14"/>
          </p:nvPr>
        </p:nvSpPr>
        <p:spPr>
          <a:xfrm>
            <a:off x="768000" y="5922000"/>
            <a:ext cx="2448000" cy="374400"/>
          </a:xfrm>
          <a:blipFill>
            <a:blip r:embed="rId3"/>
            <a:stretch>
              <a:fillRect/>
            </a:stretch>
          </a:blipFill>
        </p:spPr>
        <p:txBody>
          <a:bodyPr tIns="72000">
            <a:normAutofit/>
          </a:bodyPr>
          <a:lstStyle>
            <a:lvl1pPr>
              <a:defRPr sz="100"/>
            </a:lvl1pPr>
          </a:lstStyle>
          <a:p>
            <a:pPr lvl="0"/>
            <a:r>
              <a:rPr lang="da-DK" noProof="1"/>
              <a:t>Klik for at redigere teksttypografierne i masteren</a:t>
            </a:r>
          </a:p>
        </p:txBody>
      </p:sp>
      <p:pic>
        <p:nvPicPr>
          <p:cNvPr id="13" name="Picture 3"/>
          <p:cNvPicPr>
            <a:picLocks noChangeAspect="1" noChangeArrowheads="1"/>
          </p:cNvPicPr>
          <p:nvPr userDrawn="1"/>
        </p:nvPicPr>
        <p:blipFill rotWithShape="1">
          <a:blip r:embed="rId4">
            <a:extLst>
              <a:ext uri="{28A0092B-C50C-407E-A947-70E740481C1C}">
                <a14:useLocalDpi xmlns:a14="http://schemas.microsoft.com/office/drawing/2010/main" val="0"/>
              </a:ext>
            </a:extLst>
          </a:blip>
          <a:srcRect b="87042"/>
          <a:stretch/>
        </p:blipFill>
        <p:spPr bwMode="auto">
          <a:xfrm>
            <a:off x="-2160917" y="1304766"/>
            <a:ext cx="2033833"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utoShape 4"/>
          <p:cNvSpPr>
            <a:spLocks/>
          </p:cNvSpPr>
          <p:nvPr userDrawn="1"/>
        </p:nvSpPr>
        <p:spPr bwMode="gray">
          <a:xfrm>
            <a:off x="-2929002" y="584200"/>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4" name="TextBox 3"/>
          <p:cNvSpPr txBox="1"/>
          <p:nvPr userDrawn="1"/>
        </p:nvSpPr>
        <p:spPr>
          <a:xfrm>
            <a:off x="-3107267" y="1916113"/>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Tree>
    <p:extLst>
      <p:ext uri="{BB962C8B-B14F-4D97-AF65-F5344CB8AC3E}">
        <p14:creationId xmlns:p14="http://schemas.microsoft.com/office/powerpoint/2010/main" val="37451806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Indholdsside 1 med elementer">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6800" y="584200"/>
            <a:ext cx="10726309" cy="1194905"/>
          </a:xfrm>
        </p:spPr>
        <p:txBody>
          <a:bodyPr/>
          <a:lstStyle>
            <a:lvl1pPr>
              <a:defRPr baseline="0"/>
            </a:lvl1pPr>
          </a:lstStyle>
          <a:p>
            <a:r>
              <a:rPr lang="da-DK" dirty="0"/>
              <a:t>Overskrift i maksimalt to linjer</a:t>
            </a:r>
          </a:p>
        </p:txBody>
      </p:sp>
      <p:sp>
        <p:nvSpPr>
          <p:cNvPr id="3" name="Content Placeholder 2"/>
          <p:cNvSpPr>
            <a:spLocks noGrp="1"/>
          </p:cNvSpPr>
          <p:nvPr>
            <p:ph idx="1" hasCustomPrompt="1"/>
          </p:nvPr>
        </p:nvSpPr>
        <p:spPr>
          <a:xfrm>
            <a:off x="767408" y="1916113"/>
            <a:ext cx="10657184" cy="3922720"/>
          </a:xfrm>
        </p:spPr>
        <p:txBody>
          <a:bodyPr/>
          <a:lstStyle>
            <a:lvl1pPr marL="0" indent="0">
              <a:lnSpc>
                <a:spcPct val="100000"/>
              </a:lnSpc>
              <a:spcBef>
                <a:spcPts val="0"/>
              </a:spcBef>
              <a:spcAft>
                <a:spcPts val="0"/>
              </a:spcAft>
              <a:buFontTx/>
              <a:buNone/>
              <a:defRPr baseline="0"/>
            </a:lvl1pPr>
            <a:lvl2pPr marL="0" indent="0">
              <a:lnSpc>
                <a:spcPct val="100000"/>
              </a:lnSpc>
              <a:spcBef>
                <a:spcPts val="0"/>
              </a:spcBef>
              <a:buNone/>
              <a:defRPr sz="2500" baseline="0">
                <a:latin typeface="VIA Type Office Light" panose="02000503000000020004" pitchFamily="2" charset="0"/>
              </a:defRPr>
            </a:lvl2pPr>
            <a:lvl3pPr marL="90000" indent="-450000">
              <a:lnSpc>
                <a:spcPct val="100000"/>
              </a:lnSpc>
              <a:spcBef>
                <a:spcPts val="0"/>
              </a:spcBef>
              <a:buFont typeface="Arial" panose="020B0604020202020204" pitchFamily="34" charset="0"/>
              <a:buChar char="–"/>
              <a:defRPr sz="2500" spc="-90" baseline="0">
                <a:latin typeface="+mn-lt"/>
              </a:defRPr>
            </a:lvl3pPr>
            <a:lvl4pPr marL="0" indent="0">
              <a:lnSpc>
                <a:spcPct val="100000"/>
              </a:lnSpc>
              <a:spcBef>
                <a:spcPts val="0"/>
              </a:spcBef>
              <a:buNone/>
              <a:defRPr sz="1400"/>
            </a:lvl4pPr>
            <a:lvl5pPr marL="0" indent="0">
              <a:lnSpc>
                <a:spcPct val="100000"/>
              </a:lnSpc>
              <a:spcBef>
                <a:spcPts val="0"/>
              </a:spcBef>
              <a:buNone/>
              <a:defRPr sz="1400">
                <a:latin typeface="VIA Type Office Light" panose="02000503000000020004" pitchFamily="2" charset="0"/>
              </a:defRPr>
            </a:lvl5pPr>
            <a:lvl6pPr marL="450000" indent="-450000">
              <a:lnSpc>
                <a:spcPct val="100000"/>
              </a:lnSpc>
              <a:spcBef>
                <a:spcPts val="0"/>
              </a:spcBef>
              <a:buFont typeface="Arial" panose="020B0604020202020204" pitchFamily="34" charset="0"/>
              <a:buChar char="–"/>
              <a:defRPr sz="1400" baseline="0"/>
            </a:lvl6pPr>
            <a:lvl7pPr marL="0" indent="0">
              <a:lnSpc>
                <a:spcPct val="100000"/>
              </a:lnSpc>
              <a:spcBef>
                <a:spcPts val="0"/>
              </a:spcBef>
              <a:buFont typeface="Arial" panose="020B0604020202020204" pitchFamily="34" charset="0"/>
              <a:buNone/>
              <a:defRPr sz="1050"/>
            </a:lvl7pPr>
            <a:lvl8pPr marL="0" indent="0">
              <a:lnSpc>
                <a:spcPct val="100000"/>
              </a:lnSpc>
              <a:spcBef>
                <a:spcPts val="0"/>
              </a:spcBef>
              <a:buNone/>
              <a:defRPr sz="1050" baseline="0">
                <a:latin typeface="VIA Type Office Light" panose="02000503000000020004" pitchFamily="2" charset="0"/>
              </a:defRPr>
            </a:lvl8pPr>
            <a:lvl9pPr marL="450000" indent="-450000">
              <a:lnSpc>
                <a:spcPct val="100000"/>
              </a:lnSpc>
              <a:spcBef>
                <a:spcPts val="0"/>
              </a:spcBef>
              <a:buFont typeface="Arial" panose="020B0604020202020204" pitchFamily="34" charset="0"/>
              <a:buChar char="–"/>
              <a:defRPr sz="1050" baseline="0"/>
            </a:lvl9pPr>
          </a:lstStyle>
          <a:p>
            <a:pPr lvl="0"/>
            <a:r>
              <a:rPr lang="da-DK" dirty="0"/>
              <a:t>Første niveau tekst </a:t>
            </a:r>
            <a:r>
              <a:rPr lang="da-DK" dirty="0" err="1"/>
              <a:t>regular</a:t>
            </a:r>
            <a:r>
              <a:rPr lang="da-DK" dirty="0"/>
              <a:t>, brug forøg/formindsk listeniveau for at hoppe mellem niveauerne</a:t>
            </a:r>
          </a:p>
          <a:p>
            <a:pPr lvl="1"/>
            <a:r>
              <a:rPr lang="da-DK" dirty="0"/>
              <a:t>Andet niveau </a:t>
            </a:r>
            <a:r>
              <a:rPr lang="da-DK" dirty="0" err="1"/>
              <a:t>Regular</a:t>
            </a:r>
            <a:endParaRPr lang="da-DK" dirty="0"/>
          </a:p>
          <a:p>
            <a:pPr lvl="2"/>
            <a:r>
              <a:rPr lang="da-DK" dirty="0"/>
              <a:t>Tredje niveau Light</a:t>
            </a:r>
          </a:p>
          <a:p>
            <a:pPr lvl="3"/>
            <a:r>
              <a:rPr lang="da-DK" dirty="0"/>
              <a:t>Fjerde niveau H5 </a:t>
            </a:r>
            <a:r>
              <a:rPr lang="da-DK" dirty="0" err="1"/>
              <a:t>Regular</a:t>
            </a:r>
            <a:endParaRPr lang="da-DK" dirty="0"/>
          </a:p>
          <a:p>
            <a:pPr lvl="4"/>
            <a:r>
              <a:rPr lang="da-DK" dirty="0"/>
              <a:t>Femte niveau H5 Light</a:t>
            </a:r>
          </a:p>
          <a:p>
            <a:pPr lvl="5"/>
            <a:r>
              <a:rPr lang="da-DK" dirty="0"/>
              <a:t>Sjette niveau</a:t>
            </a:r>
          </a:p>
          <a:p>
            <a:pPr lvl="6"/>
            <a:r>
              <a:rPr lang="da-DK" dirty="0"/>
              <a:t>Syvende niveau H6 </a:t>
            </a:r>
            <a:r>
              <a:rPr lang="da-DK" dirty="0" err="1"/>
              <a:t>Regular</a:t>
            </a:r>
            <a:endParaRPr lang="da-DK" dirty="0"/>
          </a:p>
          <a:p>
            <a:pPr lvl="7"/>
            <a:r>
              <a:rPr lang="da-DK" dirty="0"/>
              <a:t>Ottende niveau H6 Light</a:t>
            </a:r>
          </a:p>
          <a:p>
            <a:pPr lvl="8"/>
            <a:r>
              <a:rPr lang="da-DK" dirty="0"/>
              <a:t>Niende niveau H6 </a:t>
            </a:r>
            <a:r>
              <a:rPr lang="da-DK" dirty="0" err="1"/>
              <a:t>bullet</a:t>
            </a:r>
            <a:endParaRPr lang="da-DK" dirty="0"/>
          </a:p>
        </p:txBody>
      </p:sp>
      <p:sp>
        <p:nvSpPr>
          <p:cNvPr id="4" name="Date Placeholder 3"/>
          <p:cNvSpPr>
            <a:spLocks noGrp="1"/>
          </p:cNvSpPr>
          <p:nvPr>
            <p:ph type="dt" sz="half" idx="10"/>
          </p:nvPr>
        </p:nvSpPr>
        <p:spPr/>
        <p:txBody>
          <a:bodyPr/>
          <a:lstStyle/>
          <a:p>
            <a:fld id="{09FE12D2-E6FE-43C4-B12E-518727B341CF}" type="datetime2">
              <a:rPr lang="da-DK" smtClean="0"/>
              <a:t>1. maj 2024</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8" name="AutoShape 4"/>
          <p:cNvSpPr>
            <a:spLocks/>
          </p:cNvSpPr>
          <p:nvPr userDrawn="1"/>
        </p:nvSpPr>
        <p:spPr bwMode="gray">
          <a:xfrm>
            <a:off x="-2929002" y="-11761"/>
            <a:ext cx="2823169" cy="32316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1. eller 2. linje i overskriften</a:t>
            </a:r>
            <a:r>
              <a:rPr lang="da-DK" altLang="da-DK" sz="1000" b="0" baseline="0" noProof="1">
                <a:solidFill>
                  <a:schemeClr val="tx1"/>
                </a:solidFill>
                <a:latin typeface="+mn-lt"/>
                <a:cs typeface="Arial" charset="0"/>
              </a:rPr>
              <a:t> </a:t>
            </a:r>
            <a:r>
              <a:rPr lang="da-DK" altLang="da-DK" sz="1000" b="0" noProof="1">
                <a:solidFill>
                  <a:schemeClr val="tx1"/>
                </a:solidFill>
                <a:latin typeface="+mn-lt"/>
                <a:cs typeface="Arial" charset="0"/>
              </a:rPr>
              <a:t>ved at markere linjen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25 pkt</a:t>
            </a:r>
          </a:p>
          <a:p>
            <a:pPr algn="r" eaLnBrk="1" hangingPunct="1">
              <a:spcBef>
                <a:spcPct val="0"/>
              </a:spcBef>
              <a:buFontTx/>
              <a:buNone/>
              <a:defRPr/>
            </a:pPr>
            <a:r>
              <a:rPr lang="da-DK" altLang="da-DK" sz="1000" b="0" noProof="1">
                <a:solidFill>
                  <a:schemeClr val="tx1"/>
                </a:solidFill>
                <a:latin typeface="+mn-lt"/>
                <a:cs typeface="Arial" charset="0"/>
              </a:rPr>
              <a:t>2. Niveau = Light</a:t>
            </a:r>
            <a:r>
              <a:rPr lang="da-DK" altLang="da-DK" sz="1000" b="0" baseline="0" noProof="1">
                <a:solidFill>
                  <a:schemeClr val="tx1"/>
                </a:solidFill>
                <a:latin typeface="+mn-lt"/>
                <a:cs typeface="Arial" charset="0"/>
              </a:rPr>
              <a:t> 25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3. Niveau = Bullet 25 pkt</a:t>
            </a:r>
            <a:r>
              <a:rPr lang="da-DK" altLang="da-DK" sz="1000" b="0" noProof="1">
                <a:solidFill>
                  <a:schemeClr val="tx1"/>
                </a:solidFill>
                <a:latin typeface="+mn-lt"/>
                <a:cs typeface="Arial" charset="0"/>
              </a:rPr>
              <a:t> </a:t>
            </a:r>
          </a:p>
          <a:p>
            <a:pPr algn="r" eaLnBrk="1" hangingPunct="1">
              <a:spcBef>
                <a:spcPct val="0"/>
              </a:spcBef>
              <a:buFontTx/>
              <a:buNone/>
              <a:defRPr/>
            </a:pPr>
            <a:r>
              <a:rPr lang="da-DK" altLang="da-DK" sz="1000" b="0" noProof="1">
                <a:solidFill>
                  <a:schemeClr val="tx1"/>
                </a:solidFill>
                <a:latin typeface="+mn-lt"/>
                <a:cs typeface="Arial" charset="0"/>
              </a:rPr>
              <a:t>4. Niveau = Regular 14 pkt</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5. Niveau = </a:t>
            </a:r>
            <a:r>
              <a:rPr lang="da-DK" altLang="da-DK" sz="1000" b="0" baseline="0" noProof="1">
                <a:solidFill>
                  <a:schemeClr val="tx1"/>
                </a:solidFill>
                <a:latin typeface="+mn-lt"/>
                <a:cs typeface="Arial" charset="0"/>
              </a:rPr>
              <a:t>Light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6. Niveau = Bullet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7. Niveau = Regular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8. Niveau = Light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9. Niveau = Bullet 10,5 pkt </a:t>
            </a:r>
            <a:br>
              <a:rPr lang="da-DK" altLang="da-DK" sz="1000" b="0" baseline="0" noProof="1">
                <a:solidFill>
                  <a:schemeClr val="tx1"/>
                </a:solidFill>
                <a:latin typeface="+mn-lt"/>
                <a:cs typeface="Arial" charset="0"/>
              </a:rPr>
            </a:b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pic>
        <p:nvPicPr>
          <p:cNvPr id="9"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2160917" y="636796"/>
            <a:ext cx="2033833"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2"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p:blipFill>
        <p:spPr bwMode="auto">
          <a:xfrm>
            <a:off x="-735579" y="3200301"/>
            <a:ext cx="607389"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3" name="Rounded Rectangle 43"/>
          <p:cNvSpPr/>
          <p:nvPr userDrawn="1"/>
        </p:nvSpPr>
        <p:spPr>
          <a:xfrm>
            <a:off x="-431884" y="3200302"/>
            <a:ext cx="285749"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pic>
        <p:nvPicPr>
          <p:cNvPr id="34" name="Picture 3"/>
          <p:cNvPicPr>
            <a:picLocks noChangeAspect="1" noChangeArrowheads="1"/>
          </p:cNvPicPr>
          <p:nvPr userDrawn="1"/>
        </p:nvPicPr>
        <p:blipFill>
          <a:blip r:embed="rId3">
            <a:extLst>
              <a:ext uri="{28A0092B-C50C-407E-A947-70E740481C1C}">
                <a14:useLocalDpi xmlns:a14="http://schemas.microsoft.com/office/drawing/2010/main" val="0"/>
              </a:ext>
            </a:extLst>
          </a:blip>
          <a:srcRect/>
          <a:stretch/>
        </p:blipFill>
        <p:spPr bwMode="auto">
          <a:xfrm>
            <a:off x="-728164" y="3459572"/>
            <a:ext cx="584200" cy="20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6" name="Rounded Rectangle 46"/>
          <p:cNvSpPr/>
          <p:nvPr userDrawn="1"/>
        </p:nvSpPr>
        <p:spPr>
          <a:xfrm>
            <a:off x="-721814" y="3458746"/>
            <a:ext cx="285751"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grpSp>
        <p:nvGrpSpPr>
          <p:cNvPr id="38" name="Gruppe 37"/>
          <p:cNvGrpSpPr/>
          <p:nvPr userDrawn="1"/>
        </p:nvGrpSpPr>
        <p:grpSpPr>
          <a:xfrm>
            <a:off x="-3014960" y="3657183"/>
            <a:ext cx="2864223" cy="3180414"/>
            <a:chOff x="-2261220" y="2628888"/>
            <a:chExt cx="2148167" cy="3180414"/>
          </a:xfrm>
        </p:grpSpPr>
        <p:pic>
          <p:nvPicPr>
            <p:cNvPr id="39"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40"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41" name="Gruppe 40"/>
            <p:cNvGrpSpPr/>
            <p:nvPr userDrawn="1"/>
          </p:nvGrpSpPr>
          <p:grpSpPr>
            <a:xfrm>
              <a:off x="-1426464" y="4317211"/>
              <a:ext cx="1313411" cy="1492091"/>
              <a:chOff x="-1426464" y="4279878"/>
              <a:chExt cx="1313411" cy="1492091"/>
            </a:xfrm>
          </p:grpSpPr>
          <p:pic>
            <p:nvPicPr>
              <p:cNvPr id="42"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43"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44"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45"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grpSp>
      </p:grpSp>
      <p:sp>
        <p:nvSpPr>
          <p:cNvPr id="46" name="Tekstboks 45"/>
          <p:cNvSpPr txBox="1"/>
          <p:nvPr userDrawn="1"/>
        </p:nvSpPr>
        <p:spPr>
          <a:xfrm>
            <a:off x="-3185352" y="5918968"/>
            <a:ext cx="1283400" cy="534368"/>
          </a:xfrm>
          <a:prstGeom prst="rect">
            <a:avLst/>
          </a:prstGeom>
          <a:solidFill>
            <a:schemeClr val="bg2">
              <a:lumMod val="20000"/>
              <a:lumOff val="80000"/>
            </a:schemeClr>
          </a:solidFill>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sp>
        <p:nvSpPr>
          <p:cNvPr id="47" name="Rektangel 46"/>
          <p:cNvSpPr/>
          <p:nvPr userDrawn="1"/>
        </p:nvSpPr>
        <p:spPr>
          <a:xfrm>
            <a:off x="-1359172" y="5918968"/>
            <a:ext cx="1185816"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cxnSp>
        <p:nvCxnSpPr>
          <p:cNvPr id="48" name="Lige forbindelse 47"/>
          <p:cNvCxnSpPr>
            <a:endCxn id="47" idx="0"/>
          </p:cNvCxnSpPr>
          <p:nvPr userDrawn="1"/>
        </p:nvCxnSpPr>
        <p:spPr>
          <a:xfrm>
            <a:off x="-960784" y="4503570"/>
            <a:ext cx="194520" cy="14153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xt Placeholder 16"/>
          <p:cNvSpPr>
            <a:spLocks noGrp="1"/>
          </p:cNvSpPr>
          <p:nvPr>
            <p:ph type="body" sz="quarter" idx="14"/>
          </p:nvPr>
        </p:nvSpPr>
        <p:spPr>
          <a:xfrm>
            <a:off x="768000" y="5922000"/>
            <a:ext cx="2448000" cy="374400"/>
          </a:xfrm>
          <a:blipFill>
            <a:blip r:embed="rId6"/>
            <a:stretch>
              <a:fillRect/>
            </a:stretch>
          </a:blipFill>
        </p:spPr>
        <p:txBody>
          <a:bodyPr tIns="0">
            <a:normAutofit/>
          </a:bodyPr>
          <a:lstStyle>
            <a:lvl1pPr>
              <a:defRPr sz="100"/>
            </a:lvl1pPr>
          </a:lstStyle>
          <a:p>
            <a:pPr lvl="0"/>
            <a:r>
              <a:rPr lang="da-DK" noProof="1"/>
              <a:t>Klik for at redigere teksttypografierne i masteren</a:t>
            </a:r>
          </a:p>
        </p:txBody>
      </p:sp>
    </p:spTree>
    <p:extLst>
      <p:ext uri="{BB962C8B-B14F-4D97-AF65-F5344CB8AC3E}">
        <p14:creationId xmlns:p14="http://schemas.microsoft.com/office/powerpoint/2010/main" val="141479504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Indholdsside 2 med punktopstilling">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766800" y="584200"/>
            <a:ext cx="10726309" cy="1194905"/>
          </a:xfrm>
        </p:spPr>
        <p:txBody>
          <a:bodyPr/>
          <a:lstStyle>
            <a:lvl1pPr>
              <a:defRPr>
                <a:latin typeface="VIA Type Office Light" panose="02000503000000020004" pitchFamily="2" charset="0"/>
              </a:defRPr>
            </a:lvl1pPr>
          </a:lstStyle>
          <a:p>
            <a:r>
              <a:rPr lang="da-DK" dirty="0"/>
              <a:t>Overskrift i maksimalt to linjer</a:t>
            </a:r>
          </a:p>
        </p:txBody>
      </p:sp>
      <p:sp>
        <p:nvSpPr>
          <p:cNvPr id="3" name="Pladsholder til dato 2"/>
          <p:cNvSpPr>
            <a:spLocks noGrp="1"/>
          </p:cNvSpPr>
          <p:nvPr>
            <p:ph type="dt" sz="half" idx="10"/>
          </p:nvPr>
        </p:nvSpPr>
        <p:spPr/>
        <p:txBody>
          <a:bodyPr/>
          <a:lstStyle/>
          <a:p>
            <a:fld id="{1BB4332D-D0F4-426E-B5B3-740E7473E367}" type="datetime2">
              <a:rPr lang="da-DK" smtClean="0"/>
              <a:t>1. maj 2024</a:t>
            </a:fld>
            <a:endParaRPr lang="da-DK" dirty="0"/>
          </a:p>
        </p:txBody>
      </p:sp>
      <p:sp>
        <p:nvSpPr>
          <p:cNvPr id="4" name="Pladsholder til diasnummer 3"/>
          <p:cNvSpPr>
            <a:spLocks noGrp="1"/>
          </p:cNvSpPr>
          <p:nvPr>
            <p:ph type="sldNum" sz="quarter" idx="11"/>
          </p:nvPr>
        </p:nvSpPr>
        <p:spPr/>
        <p:txBody>
          <a:bodyPr/>
          <a:lstStyle/>
          <a:p>
            <a:fld id="{5BA07366-CB75-4AA8-9E5B-928B849F427C}" type="slidenum">
              <a:rPr lang="da-DK" smtClean="0"/>
              <a:pPr/>
              <a:t>‹nr.›</a:t>
            </a:fld>
            <a:endParaRPr lang="da-DK" dirty="0"/>
          </a:p>
        </p:txBody>
      </p:sp>
      <p:sp>
        <p:nvSpPr>
          <p:cNvPr id="5" name="Pladsholder til sidefod 4"/>
          <p:cNvSpPr>
            <a:spLocks noGrp="1"/>
          </p:cNvSpPr>
          <p:nvPr>
            <p:ph type="ftr" sz="quarter" idx="12"/>
          </p:nvPr>
        </p:nvSpPr>
        <p:spPr/>
        <p:txBody>
          <a:bodyPr/>
          <a:lstStyle/>
          <a:p>
            <a:endParaRPr lang="da-DK" dirty="0"/>
          </a:p>
        </p:txBody>
      </p:sp>
      <p:sp>
        <p:nvSpPr>
          <p:cNvPr id="8" name="Pladsholder til tekst 7"/>
          <p:cNvSpPr>
            <a:spLocks noGrp="1"/>
          </p:cNvSpPr>
          <p:nvPr>
            <p:ph type="body" sz="quarter" idx="13"/>
          </p:nvPr>
        </p:nvSpPr>
        <p:spPr>
          <a:xfrm>
            <a:off x="768351" y="1916114"/>
            <a:ext cx="10655299" cy="3925887"/>
          </a:xfrm>
        </p:spPr>
        <p:txBody>
          <a:bodyPr>
            <a:normAutofit/>
          </a:bodyPr>
          <a:lstStyle>
            <a:lvl1pPr>
              <a:lnSpc>
                <a:spcPct val="100000"/>
              </a:lnSpc>
              <a:spcBef>
                <a:spcPts val="600"/>
              </a:spcBef>
              <a:defRPr sz="2500" spc="-90" baseline="0"/>
            </a:lvl1pPr>
            <a:lvl2pPr marL="903600">
              <a:lnSpc>
                <a:spcPct val="100000"/>
              </a:lnSpc>
              <a:defRPr sz="2500" spc="-90" baseline="0"/>
            </a:lvl2pPr>
            <a:lvl3pPr marL="1364400">
              <a:lnSpc>
                <a:spcPct val="100000"/>
              </a:lnSpc>
              <a:defRPr sz="2500" spc="-90"/>
            </a:lvl3pPr>
            <a:lvl4pPr marL="1821600">
              <a:lnSpc>
                <a:spcPct val="100000"/>
              </a:lnSpc>
              <a:defRPr sz="2500" spc="-90"/>
            </a:lvl4pPr>
            <a:lvl5pPr marL="1821600">
              <a:lnSpc>
                <a:spcPct val="100000"/>
              </a:lnSpc>
              <a:defRPr sz="2500" spc="-90"/>
            </a:lvl5pPr>
          </a:lstStyle>
          <a:p>
            <a:pPr lvl="0"/>
            <a:r>
              <a:rPr lang="da-DK"/>
              <a:t>Klik for at redigere teksttypografierne i masteren</a:t>
            </a:r>
          </a:p>
          <a:p>
            <a:pPr lvl="1"/>
            <a:r>
              <a:rPr lang="da-DK"/>
              <a:t>Andet niveau</a:t>
            </a:r>
          </a:p>
          <a:p>
            <a:pPr lvl="2"/>
            <a:r>
              <a:rPr lang="da-DK"/>
              <a:t>Tredje niveau</a:t>
            </a:r>
          </a:p>
          <a:p>
            <a:pPr lvl="3"/>
            <a:r>
              <a:rPr lang="da-DK"/>
              <a:t>Fjerde niveau</a:t>
            </a:r>
          </a:p>
          <a:p>
            <a:pPr lvl="4"/>
            <a:r>
              <a:rPr lang="da-DK"/>
              <a:t>Femte niveau</a:t>
            </a:r>
            <a:endParaRPr lang="da-DK" dirty="0"/>
          </a:p>
        </p:txBody>
      </p:sp>
      <p:sp>
        <p:nvSpPr>
          <p:cNvPr id="29" name="TextBox 3"/>
          <p:cNvSpPr txBox="1"/>
          <p:nvPr userDrawn="1"/>
        </p:nvSpPr>
        <p:spPr>
          <a:xfrm>
            <a:off x="-3107267" y="6631"/>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grpSp>
        <p:nvGrpSpPr>
          <p:cNvPr id="32" name="Gruppe 31"/>
          <p:cNvGrpSpPr/>
          <p:nvPr userDrawn="1"/>
        </p:nvGrpSpPr>
        <p:grpSpPr>
          <a:xfrm>
            <a:off x="-3014960" y="3657183"/>
            <a:ext cx="2864223" cy="3180414"/>
            <a:chOff x="-2261220" y="2628888"/>
            <a:chExt cx="2148167" cy="3180414"/>
          </a:xfrm>
        </p:grpSpPr>
        <p:pic>
          <p:nvPicPr>
            <p:cNvPr id="33"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4"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35" name="Gruppe 34"/>
            <p:cNvGrpSpPr/>
            <p:nvPr userDrawn="1"/>
          </p:nvGrpSpPr>
          <p:grpSpPr>
            <a:xfrm>
              <a:off x="-1426464" y="4317211"/>
              <a:ext cx="1313411" cy="1492091"/>
              <a:chOff x="-1426464" y="4279878"/>
              <a:chExt cx="1313411" cy="1492091"/>
            </a:xfrm>
          </p:grpSpPr>
          <p:pic>
            <p:nvPicPr>
              <p:cNvPr id="3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37" name="Lige forbindelse 36"/>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8" name="Lige forbindelse 37"/>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9" name="Rektangel 38"/>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grpSp>
      </p:grpSp>
      <p:sp>
        <p:nvSpPr>
          <p:cNvPr id="40" name="Tekstboks 39"/>
          <p:cNvSpPr txBox="1"/>
          <p:nvPr userDrawn="1"/>
        </p:nvSpPr>
        <p:spPr>
          <a:xfrm>
            <a:off x="-3185352" y="5918968"/>
            <a:ext cx="1283400" cy="534368"/>
          </a:xfrm>
          <a:prstGeom prst="rect">
            <a:avLst/>
          </a:prstGeom>
          <a:solidFill>
            <a:schemeClr val="bg2">
              <a:lumMod val="20000"/>
              <a:lumOff val="80000"/>
            </a:schemeClr>
          </a:solidFill>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sp>
        <p:nvSpPr>
          <p:cNvPr id="41" name="Rektangel 40"/>
          <p:cNvSpPr/>
          <p:nvPr userDrawn="1"/>
        </p:nvSpPr>
        <p:spPr>
          <a:xfrm>
            <a:off x="-1359172" y="5918968"/>
            <a:ext cx="1185816"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cxnSp>
        <p:nvCxnSpPr>
          <p:cNvPr id="42" name="Lige forbindelse 41"/>
          <p:cNvCxnSpPr>
            <a:endCxn id="41" idx="0"/>
          </p:cNvCxnSpPr>
          <p:nvPr userDrawn="1"/>
        </p:nvCxnSpPr>
        <p:spPr>
          <a:xfrm>
            <a:off x="-960784" y="4503570"/>
            <a:ext cx="194520" cy="14153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0" name="Text Placeholder 16"/>
          <p:cNvSpPr>
            <a:spLocks noGrp="1"/>
          </p:cNvSpPr>
          <p:nvPr>
            <p:ph type="body" sz="quarter" idx="14"/>
          </p:nvPr>
        </p:nvSpPr>
        <p:spPr>
          <a:xfrm>
            <a:off x="768000" y="5922000"/>
            <a:ext cx="2448000" cy="374400"/>
          </a:xfrm>
          <a:blipFill>
            <a:blip r:embed="rId4"/>
            <a:stretch>
              <a:fillRect/>
            </a:stretch>
          </a:blipFill>
        </p:spPr>
        <p:txBody>
          <a:bodyPr tIns="0">
            <a:normAutofit/>
          </a:bodyPr>
          <a:lstStyle>
            <a:lvl1pPr>
              <a:defRPr sz="100"/>
            </a:lvl1pPr>
          </a:lstStyle>
          <a:p>
            <a:pPr lvl="0"/>
            <a:r>
              <a:rPr lang="da-DK" noProof="1"/>
              <a:t>Klik for at redigere teksttypografierne i masteren</a:t>
            </a:r>
          </a:p>
        </p:txBody>
      </p:sp>
    </p:spTree>
    <p:extLst>
      <p:ext uri="{BB962C8B-B14F-4D97-AF65-F5344CB8AC3E}">
        <p14:creationId xmlns:p14="http://schemas.microsoft.com/office/powerpoint/2010/main" val="5661938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Indholdsside 3 med to spalter">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766800" y="584200"/>
            <a:ext cx="10726309" cy="1194905"/>
          </a:xfrm>
        </p:spPr>
        <p:txBody>
          <a:bodyPr/>
          <a:lstStyle>
            <a:lvl1pPr>
              <a:defRPr/>
            </a:lvl1pPr>
          </a:lstStyle>
          <a:p>
            <a:r>
              <a:rPr lang="da-DK" noProof="0" dirty="0"/>
              <a:t>Overskrift i maksimalt to linjer</a:t>
            </a:r>
          </a:p>
        </p:txBody>
      </p:sp>
      <p:sp>
        <p:nvSpPr>
          <p:cNvPr id="3" name="Text Placeholder 2"/>
          <p:cNvSpPr>
            <a:spLocks noGrp="1"/>
          </p:cNvSpPr>
          <p:nvPr>
            <p:ph type="body" idx="1" hasCustomPrompt="1"/>
          </p:nvPr>
        </p:nvSpPr>
        <p:spPr>
          <a:xfrm>
            <a:off x="768351" y="1914575"/>
            <a:ext cx="5183717" cy="614312"/>
          </a:xfrm>
        </p:spPr>
        <p:txBody>
          <a:bodyPr anchor="t" anchorCtr="0">
            <a:noAutofit/>
          </a:bodyPr>
          <a:lstStyle>
            <a:lvl1pPr marL="0" indent="0">
              <a:lnSpc>
                <a:spcPct val="80000"/>
              </a:lnSpc>
              <a:spcBef>
                <a:spcPts val="0"/>
              </a:spcBef>
              <a:buNone/>
              <a:defRPr sz="2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noProof="0" dirty="0"/>
              <a:t>Indsæt underoverskrift</a:t>
            </a:r>
          </a:p>
        </p:txBody>
      </p:sp>
      <p:sp>
        <p:nvSpPr>
          <p:cNvPr id="4" name="Content Placeholder 3"/>
          <p:cNvSpPr>
            <a:spLocks noGrp="1"/>
          </p:cNvSpPr>
          <p:nvPr>
            <p:ph sz="half" idx="2"/>
          </p:nvPr>
        </p:nvSpPr>
        <p:spPr>
          <a:xfrm>
            <a:off x="768351" y="2528887"/>
            <a:ext cx="5183717" cy="3313114"/>
          </a:xfrm>
        </p:spPr>
        <p:txBody>
          <a:bodyPr>
            <a:normAutofit/>
          </a:bodyPr>
          <a:lstStyle>
            <a:lvl1pPr>
              <a:lnSpc>
                <a:spcPct val="100000"/>
              </a:lnSpc>
              <a:spcBef>
                <a:spcPts val="600"/>
              </a:spcBef>
              <a:defRPr sz="1800"/>
            </a:lvl1pPr>
            <a:lvl2pPr>
              <a:lnSpc>
                <a:spcPct val="100000"/>
              </a:lnSpc>
              <a:defRPr sz="1800"/>
            </a:lvl2pPr>
            <a:lvl3pPr>
              <a:lnSpc>
                <a:spcPct val="100000"/>
              </a:lnSpc>
              <a:defRPr sz="1800"/>
            </a:lvl3pPr>
            <a:lvl4pPr>
              <a:lnSpc>
                <a:spcPct val="100000"/>
              </a:lnSpc>
              <a:defRPr sz="1800"/>
            </a:lvl4pPr>
            <a:lvl5pPr>
              <a:lnSpc>
                <a:spcPct val="100000"/>
              </a:lnSpc>
              <a:defRPr sz="1800"/>
            </a:lvl5pPr>
            <a:lvl6pPr>
              <a:defRPr sz="1600"/>
            </a:lvl6pPr>
            <a:lvl7pPr>
              <a:defRPr sz="1600"/>
            </a:lvl7pPr>
            <a:lvl8pPr>
              <a:defRPr sz="1600"/>
            </a:lvl8pPr>
            <a:lvl9pPr>
              <a:defRPr sz="16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5" name="Text Placeholder 4"/>
          <p:cNvSpPr>
            <a:spLocks noGrp="1"/>
          </p:cNvSpPr>
          <p:nvPr>
            <p:ph type="body" sz="quarter" idx="3" hasCustomPrompt="1"/>
          </p:nvPr>
        </p:nvSpPr>
        <p:spPr>
          <a:xfrm>
            <a:off x="6239934" y="1914576"/>
            <a:ext cx="5184660" cy="614311"/>
          </a:xfrm>
        </p:spPr>
        <p:txBody>
          <a:bodyPr anchor="t" anchorCtr="0">
            <a:noAutofit/>
          </a:bodyPr>
          <a:lstStyle>
            <a:lvl1pPr marL="0" indent="0">
              <a:lnSpc>
                <a:spcPct val="80000"/>
              </a:lnSpc>
              <a:spcBef>
                <a:spcPts val="0"/>
              </a:spcBef>
              <a:buNone/>
              <a:defRPr sz="25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da-DK" noProof="0" dirty="0"/>
              <a:t>Indsæt underoverskrift</a:t>
            </a:r>
          </a:p>
        </p:txBody>
      </p:sp>
      <p:sp>
        <p:nvSpPr>
          <p:cNvPr id="6" name="Content Placeholder 5"/>
          <p:cNvSpPr>
            <a:spLocks noGrp="1"/>
          </p:cNvSpPr>
          <p:nvPr>
            <p:ph sz="quarter" idx="4"/>
          </p:nvPr>
        </p:nvSpPr>
        <p:spPr>
          <a:xfrm>
            <a:off x="6239933" y="2528888"/>
            <a:ext cx="5184659" cy="3313113"/>
          </a:xfrm>
        </p:spPr>
        <p:txBody>
          <a:bodyPr>
            <a:normAutofit/>
          </a:bodyPr>
          <a:lstStyle>
            <a:lvl1pPr>
              <a:lnSpc>
                <a:spcPct val="100000"/>
              </a:lnSpc>
              <a:spcBef>
                <a:spcPts val="600"/>
              </a:spcBef>
              <a:defRPr sz="1800"/>
            </a:lvl1pPr>
            <a:lvl2pPr>
              <a:lnSpc>
                <a:spcPct val="100000"/>
              </a:lnSpc>
              <a:defRPr sz="1800"/>
            </a:lvl2pPr>
            <a:lvl3pPr>
              <a:lnSpc>
                <a:spcPct val="100000"/>
              </a:lnSpc>
              <a:defRPr sz="1800"/>
            </a:lvl3pPr>
            <a:lvl4pPr>
              <a:lnSpc>
                <a:spcPct val="100000"/>
              </a:lnSpc>
              <a:defRPr sz="1800"/>
            </a:lvl4pPr>
            <a:lvl5pPr>
              <a:lnSpc>
                <a:spcPct val="100000"/>
              </a:lnSpc>
              <a:defRPr sz="1800"/>
            </a:lvl5pPr>
            <a:lvl6pPr>
              <a:defRPr sz="1600"/>
            </a:lvl6pPr>
            <a:lvl7pPr>
              <a:defRPr sz="1600"/>
            </a:lvl7pPr>
            <a:lvl8pPr>
              <a:defRPr sz="1600"/>
            </a:lvl8pPr>
            <a:lvl9pPr>
              <a:defRPr sz="1600"/>
            </a:lvl9pPr>
          </a:lstStyle>
          <a:p>
            <a:pPr lvl="0"/>
            <a:r>
              <a:rPr lang="da-DK" noProof="0"/>
              <a:t>Klik for at redigere teksttypografierne i masteren</a:t>
            </a:r>
          </a:p>
          <a:p>
            <a:pPr lvl="1"/>
            <a:r>
              <a:rPr lang="da-DK" noProof="0"/>
              <a:t>Andet niveau</a:t>
            </a:r>
          </a:p>
          <a:p>
            <a:pPr lvl="2"/>
            <a:r>
              <a:rPr lang="da-DK" noProof="0"/>
              <a:t>Tredje niveau</a:t>
            </a:r>
          </a:p>
          <a:p>
            <a:pPr lvl="3"/>
            <a:r>
              <a:rPr lang="da-DK" noProof="0"/>
              <a:t>Fjerde niveau</a:t>
            </a:r>
          </a:p>
          <a:p>
            <a:pPr lvl="4"/>
            <a:r>
              <a:rPr lang="da-DK" noProof="0"/>
              <a:t>Femte niveau</a:t>
            </a:r>
            <a:endParaRPr lang="da-DK" noProof="0" dirty="0"/>
          </a:p>
        </p:txBody>
      </p:sp>
      <p:sp>
        <p:nvSpPr>
          <p:cNvPr id="7" name="Date Placeholder 6"/>
          <p:cNvSpPr>
            <a:spLocks noGrp="1"/>
          </p:cNvSpPr>
          <p:nvPr>
            <p:ph type="dt" sz="half" idx="10"/>
          </p:nvPr>
        </p:nvSpPr>
        <p:spPr/>
        <p:txBody>
          <a:bodyPr/>
          <a:lstStyle/>
          <a:p>
            <a:fld id="{CE091E03-0F26-4BCE-ACC1-C864E97B04E9}" type="datetime2">
              <a:rPr lang="da-DK" smtClean="0"/>
              <a:t>1. maj 2024</a:t>
            </a:fld>
            <a:endParaRPr lang="da-DK"/>
          </a:p>
        </p:txBody>
      </p:sp>
      <p:sp>
        <p:nvSpPr>
          <p:cNvPr id="8" name="Footer Placeholder 7"/>
          <p:cNvSpPr>
            <a:spLocks noGrp="1"/>
          </p:cNvSpPr>
          <p:nvPr>
            <p:ph type="ftr" sz="quarter" idx="11"/>
          </p:nvPr>
        </p:nvSpPr>
        <p:spPr/>
        <p:txBody>
          <a:bodyPr/>
          <a:lstStyle/>
          <a:p>
            <a:endParaRPr lang="da-DK"/>
          </a:p>
        </p:txBody>
      </p:sp>
      <p:sp>
        <p:nvSpPr>
          <p:cNvPr id="9" name="Slide Number Placeholder 8"/>
          <p:cNvSpPr>
            <a:spLocks noGrp="1"/>
          </p:cNvSpPr>
          <p:nvPr>
            <p:ph type="sldNum" sz="quarter" idx="12"/>
          </p:nvPr>
        </p:nvSpPr>
        <p:spPr/>
        <p:txBody>
          <a:bodyPr/>
          <a:lstStyle/>
          <a:p>
            <a:fld id="{47249483-E4DF-4F58-9D02-BF1D09F1FA18}" type="slidenum">
              <a:rPr lang="da-DK" smtClean="0"/>
              <a:t>‹nr.›</a:t>
            </a:fld>
            <a:endParaRPr lang="da-DK"/>
          </a:p>
        </p:txBody>
      </p:sp>
      <p:sp>
        <p:nvSpPr>
          <p:cNvPr id="10" name="Text Placeholder 16"/>
          <p:cNvSpPr>
            <a:spLocks noGrp="1"/>
          </p:cNvSpPr>
          <p:nvPr>
            <p:ph type="body" sz="quarter" idx="14"/>
          </p:nvPr>
        </p:nvSpPr>
        <p:spPr>
          <a:xfrm>
            <a:off x="768000" y="5922000"/>
            <a:ext cx="2448000" cy="374400"/>
          </a:xfrm>
          <a:blipFill>
            <a:blip r:embed="rId2"/>
            <a:stretch>
              <a:fillRect/>
            </a:stretch>
          </a:blipFill>
        </p:spPr>
        <p:txBody>
          <a:bodyPr tIns="0">
            <a:normAutofit/>
          </a:bodyPr>
          <a:lstStyle>
            <a:lvl1pPr>
              <a:defRPr sz="100"/>
            </a:lvl1pPr>
          </a:lstStyle>
          <a:p>
            <a:pPr lvl="0"/>
            <a:r>
              <a:rPr lang="da-DK" noProof="1"/>
              <a:t>Klik for at redigere teksttypografierne i masteren</a:t>
            </a:r>
          </a:p>
        </p:txBody>
      </p:sp>
    </p:spTree>
    <p:extLst>
      <p:ext uri="{BB962C8B-B14F-4D97-AF65-F5344CB8AC3E}">
        <p14:creationId xmlns:p14="http://schemas.microsoft.com/office/powerpoint/2010/main" val="348728210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Indholdsside 4 med tekst og billede">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Pladsholder til billede 10"/>
          <p:cNvSpPr>
            <a:spLocks noGrp="1"/>
          </p:cNvSpPr>
          <p:nvPr>
            <p:ph type="pic" sz="quarter" idx="14"/>
          </p:nvPr>
        </p:nvSpPr>
        <p:spPr>
          <a:xfrm>
            <a:off x="6221160" y="-6350"/>
            <a:ext cx="5970840" cy="6864350"/>
          </a:xfrm>
          <a:solidFill>
            <a:schemeClr val="bg1"/>
          </a:solidFill>
        </p:spPr>
        <p:txBody>
          <a:bodyPr tIns="792000" anchor="ctr" anchorCtr="0">
            <a:normAutofit/>
          </a:bodyPr>
          <a:lstStyle>
            <a:lvl1pPr marL="0" marR="0" indent="0" algn="ctr" defTabSz="914400" rtl="0" eaLnBrk="1" fontAlgn="auto" latinLnBrk="0" hangingPunct="1">
              <a:lnSpc>
                <a:spcPct val="80000"/>
              </a:lnSpc>
              <a:spcBef>
                <a:spcPct val="20000"/>
              </a:spcBef>
              <a:spcAft>
                <a:spcPts val="0"/>
              </a:spcAft>
              <a:buClrTx/>
              <a:buSzTx/>
              <a:buFont typeface="VIA Type Office" panose="02000503000000020004" pitchFamily="2" charset="0"/>
              <a:buNone/>
              <a:tabLst/>
              <a:defRPr sz="1800">
                <a:latin typeface="VIA Type Office Light" panose="02000503000000020004" pitchFamily="2" charset="0"/>
              </a:defRPr>
            </a:lvl1pPr>
          </a:lstStyle>
          <a:p>
            <a:r>
              <a:rPr lang="da-DK"/>
              <a:t>Klik på ikonet for at tilføje et billede</a:t>
            </a:r>
            <a:endParaRPr lang="en-GB" dirty="0"/>
          </a:p>
        </p:txBody>
      </p:sp>
      <p:sp>
        <p:nvSpPr>
          <p:cNvPr id="3" name="Pladsholder til dato 2"/>
          <p:cNvSpPr>
            <a:spLocks noGrp="1"/>
          </p:cNvSpPr>
          <p:nvPr>
            <p:ph type="dt" sz="half" idx="10"/>
          </p:nvPr>
        </p:nvSpPr>
        <p:spPr/>
        <p:txBody>
          <a:bodyPr/>
          <a:lstStyle/>
          <a:p>
            <a:fld id="{730DF61E-61C3-4B79-B8C9-FFAA4B29A301}" type="datetime2">
              <a:rPr lang="da-DK" smtClean="0"/>
              <a:t>1. maj 2024</a:t>
            </a:fld>
            <a:endParaRPr lang="da-DK" dirty="0"/>
          </a:p>
        </p:txBody>
      </p:sp>
      <p:sp>
        <p:nvSpPr>
          <p:cNvPr id="4" name="Pladsholder til diasnummer 3"/>
          <p:cNvSpPr>
            <a:spLocks noGrp="1"/>
          </p:cNvSpPr>
          <p:nvPr>
            <p:ph type="sldNum" sz="quarter" idx="11"/>
          </p:nvPr>
        </p:nvSpPr>
        <p:spPr/>
        <p:txBody>
          <a:bodyPr/>
          <a:lstStyle/>
          <a:p>
            <a:fld id="{5BA07366-CB75-4AA8-9E5B-928B849F427C}" type="slidenum">
              <a:rPr lang="da-DK" smtClean="0"/>
              <a:pPr/>
              <a:t>‹nr.›</a:t>
            </a:fld>
            <a:endParaRPr lang="da-DK" dirty="0"/>
          </a:p>
        </p:txBody>
      </p:sp>
      <p:sp>
        <p:nvSpPr>
          <p:cNvPr id="5" name="Pladsholder til sidefod 4"/>
          <p:cNvSpPr>
            <a:spLocks noGrp="1"/>
          </p:cNvSpPr>
          <p:nvPr>
            <p:ph type="ftr" sz="quarter" idx="12"/>
          </p:nvPr>
        </p:nvSpPr>
        <p:spPr/>
        <p:txBody>
          <a:bodyPr/>
          <a:lstStyle/>
          <a:p>
            <a:endParaRPr lang="da-DK" dirty="0"/>
          </a:p>
        </p:txBody>
      </p:sp>
      <p:sp>
        <p:nvSpPr>
          <p:cNvPr id="13" name="AutoShape 4"/>
          <p:cNvSpPr>
            <a:spLocks/>
          </p:cNvSpPr>
          <p:nvPr userDrawn="1"/>
        </p:nvSpPr>
        <p:spPr bwMode="gray">
          <a:xfrm>
            <a:off x="-2929002" y="584200"/>
            <a:ext cx="2823169"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linje(r)/ord i overskriften</a:t>
            </a:r>
            <a:r>
              <a:rPr lang="da-DK" altLang="da-DK" sz="1000" b="0" baseline="0" noProof="1">
                <a:solidFill>
                  <a:schemeClr val="tx1"/>
                </a:solidFill>
                <a:latin typeface="+mn-lt"/>
                <a:cs typeface="Arial" charset="0"/>
              </a:rPr>
              <a:t> </a:t>
            </a:r>
            <a:r>
              <a:rPr lang="da-DK" altLang="da-DK" sz="1000" b="0" noProof="1">
                <a:solidFill>
                  <a:schemeClr val="tx1"/>
                </a:solidFill>
                <a:latin typeface="+mn-lt"/>
                <a:cs typeface="Arial" charset="0"/>
              </a:rPr>
              <a:t>ved at markere teksten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br>
              <a:rPr lang="da-DK" altLang="da-DK" sz="1000" b="0" baseline="0" noProof="1">
                <a:solidFill>
                  <a:schemeClr val="tx1"/>
                </a:solidFill>
                <a:latin typeface="+mn-lt"/>
                <a:cs typeface="Arial" charset="0"/>
              </a:rPr>
            </a:b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pic>
        <p:nvPicPr>
          <p:cNvPr id="2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735579" y="3200301"/>
            <a:ext cx="607389"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le 43"/>
          <p:cNvSpPr/>
          <p:nvPr userDrawn="1"/>
        </p:nvSpPr>
        <p:spPr>
          <a:xfrm>
            <a:off x="-431884" y="3200302"/>
            <a:ext cx="285749"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pic>
        <p:nvPicPr>
          <p:cNvPr id="2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728164" y="3459572"/>
            <a:ext cx="584200" cy="20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le 46"/>
          <p:cNvSpPr/>
          <p:nvPr userDrawn="1"/>
        </p:nvSpPr>
        <p:spPr>
          <a:xfrm>
            <a:off x="-721814" y="3458746"/>
            <a:ext cx="285751"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sp>
        <p:nvSpPr>
          <p:cNvPr id="28" name="Title 1"/>
          <p:cNvSpPr>
            <a:spLocks noGrp="1"/>
          </p:cNvSpPr>
          <p:nvPr>
            <p:ph type="title" hasCustomPrompt="1"/>
          </p:nvPr>
        </p:nvSpPr>
        <p:spPr>
          <a:xfrm>
            <a:off x="766800" y="584199"/>
            <a:ext cx="5256313" cy="1808130"/>
          </a:xfrm>
        </p:spPr>
        <p:txBody>
          <a:bodyPr/>
          <a:lstStyle>
            <a:lvl1pPr>
              <a:defRPr baseline="0"/>
            </a:lvl1pPr>
          </a:lstStyle>
          <a:p>
            <a:r>
              <a:rPr lang="da-DK" dirty="0"/>
              <a:t>Overskrift</a:t>
            </a:r>
          </a:p>
        </p:txBody>
      </p:sp>
      <p:sp>
        <p:nvSpPr>
          <p:cNvPr id="43" name="Text Placeholder 2"/>
          <p:cNvSpPr>
            <a:spLocks noGrp="1"/>
          </p:cNvSpPr>
          <p:nvPr>
            <p:ph type="body" sz="quarter" idx="19" hasCustomPrompt="1"/>
          </p:nvPr>
        </p:nvSpPr>
        <p:spPr>
          <a:xfrm>
            <a:off x="766800" y="2392329"/>
            <a:ext cx="5184000" cy="3448800"/>
          </a:xfrm>
        </p:spPr>
        <p:txBody>
          <a:bodyPr/>
          <a:lstStyle>
            <a:lvl1pPr marL="0" indent="0">
              <a:lnSpc>
                <a:spcPct val="100000"/>
              </a:lnSpc>
              <a:spcBef>
                <a:spcPts val="1200"/>
              </a:spcBef>
              <a:spcAft>
                <a:spcPts val="1200"/>
              </a:spcAft>
              <a:buFont typeface="Arial" panose="020B0604020202020204" pitchFamily="34" charset="0"/>
              <a:buChar char="​"/>
              <a:defRPr lang="en-US" sz="2500" kern="1200" spc="-100" baseline="0" dirty="0" smtClean="0">
                <a:solidFill>
                  <a:schemeClr val="tx1"/>
                </a:solidFill>
                <a:latin typeface="+mn-lt"/>
                <a:ea typeface="+mn-ea"/>
                <a:cs typeface="+mn-cs"/>
              </a:defRPr>
            </a:lvl1pPr>
            <a:lvl2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mn-lt"/>
                <a:ea typeface="+mn-ea"/>
                <a:cs typeface="+mn-cs"/>
              </a:defRPr>
            </a:lvl2pPr>
            <a:lvl3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VIA Type Office Light" panose="02000503000000020004" pitchFamily="2" charset="0"/>
                <a:ea typeface="+mn-ea"/>
                <a:cs typeface="+mn-cs"/>
              </a:defRPr>
            </a:lvl3pPr>
            <a:lvl4pPr marL="0" indent="0">
              <a:lnSpc>
                <a:spcPct val="89000"/>
              </a:lnSpc>
              <a:spcBef>
                <a:spcPts val="0"/>
              </a:spcBef>
              <a:buFont typeface="Arial" panose="020B0604020202020204" pitchFamily="34" charset="0"/>
              <a:buChar char="​"/>
              <a:defRPr lang="en-US" sz="1050" kern="1200" dirty="0" smtClean="0">
                <a:solidFill>
                  <a:schemeClr val="tx1"/>
                </a:solidFill>
                <a:latin typeface="+mn-lt"/>
                <a:ea typeface="+mn-ea"/>
                <a:cs typeface="+mn-cs"/>
              </a:defRPr>
            </a:lvl4pPr>
            <a:lvl5pPr marL="0" indent="0">
              <a:lnSpc>
                <a:spcPct val="89000"/>
              </a:lnSpc>
              <a:spcBef>
                <a:spcPts val="0"/>
              </a:spcBef>
              <a:buFont typeface="Arial" panose="020B0604020202020204" pitchFamily="34" charset="0"/>
              <a:buChar char="​"/>
              <a:defRPr lang="da-DK" sz="1050" kern="1200" dirty="0">
                <a:solidFill>
                  <a:schemeClr val="tx1"/>
                </a:solidFill>
                <a:latin typeface="VIA Type Office Light" panose="02000503000000020004" pitchFamily="2" charset="0"/>
                <a:ea typeface="+mn-ea"/>
                <a:cs typeface="+mn-cs"/>
              </a:defRPr>
            </a:lvl5pPr>
          </a:lstStyle>
          <a:p>
            <a:pPr lvl="0"/>
            <a:r>
              <a:rPr lang="da-DK" dirty="0"/>
              <a:t>Første niveau tekst </a:t>
            </a:r>
            <a:r>
              <a:rPr lang="da-DK" dirty="0" err="1"/>
              <a:t>regular</a:t>
            </a:r>
            <a:r>
              <a:rPr lang="da-DK" dirty="0"/>
              <a:t>, brug forøg/formindsk listeniveau for at hoppe mellem niveauerne</a:t>
            </a:r>
          </a:p>
          <a:p>
            <a:pPr lvl="1"/>
            <a:r>
              <a:rPr lang="en-US" dirty="0"/>
              <a:t>H5 Regular</a:t>
            </a:r>
          </a:p>
          <a:p>
            <a:pPr lvl="2"/>
            <a:r>
              <a:rPr lang="en-US" dirty="0"/>
              <a:t>H5 Light</a:t>
            </a:r>
          </a:p>
          <a:p>
            <a:pPr lvl="3"/>
            <a:r>
              <a:rPr lang="en-US" dirty="0"/>
              <a:t>H6 Regular</a:t>
            </a:r>
          </a:p>
          <a:p>
            <a:pPr lvl="4"/>
            <a:r>
              <a:rPr lang="en-US" dirty="0"/>
              <a:t>H6 Light</a:t>
            </a:r>
            <a:endParaRPr lang="da-DK" dirty="0"/>
          </a:p>
        </p:txBody>
      </p:sp>
      <p:pic>
        <p:nvPicPr>
          <p:cNvPr id="29" name="Picture 3"/>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87042"/>
          <a:stretch/>
        </p:blipFill>
        <p:spPr bwMode="auto">
          <a:xfrm>
            <a:off x="-2160917" y="1232757"/>
            <a:ext cx="2033833"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0" name="Gruppe 29"/>
          <p:cNvGrpSpPr/>
          <p:nvPr userDrawn="1"/>
        </p:nvGrpSpPr>
        <p:grpSpPr>
          <a:xfrm>
            <a:off x="-3014960" y="3657183"/>
            <a:ext cx="2864223" cy="3180414"/>
            <a:chOff x="-2261220" y="2628888"/>
            <a:chExt cx="2148167" cy="3180414"/>
          </a:xfrm>
        </p:grpSpPr>
        <p:pic>
          <p:nvPicPr>
            <p:cNvPr id="31"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2"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33" name="Gruppe 32"/>
            <p:cNvGrpSpPr/>
            <p:nvPr userDrawn="1"/>
          </p:nvGrpSpPr>
          <p:grpSpPr>
            <a:xfrm>
              <a:off x="-1426464" y="4317211"/>
              <a:ext cx="1313411" cy="1492091"/>
              <a:chOff x="-1426464" y="4279878"/>
              <a:chExt cx="1313411" cy="1492091"/>
            </a:xfrm>
          </p:grpSpPr>
          <p:pic>
            <p:nvPicPr>
              <p:cNvPr id="34"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35" name="Lige forbindelse 34"/>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Lige forbindelse 35"/>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ktangel 36"/>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grpSp>
      </p:grpSp>
      <p:sp>
        <p:nvSpPr>
          <p:cNvPr id="38" name="Tekstboks 37"/>
          <p:cNvSpPr txBox="1"/>
          <p:nvPr userDrawn="1"/>
        </p:nvSpPr>
        <p:spPr>
          <a:xfrm>
            <a:off x="-3185352" y="5918968"/>
            <a:ext cx="1283400" cy="534368"/>
          </a:xfrm>
          <a:prstGeom prst="rect">
            <a:avLst/>
          </a:prstGeom>
          <a:solidFill>
            <a:schemeClr val="bg2">
              <a:lumMod val="20000"/>
              <a:lumOff val="80000"/>
            </a:schemeClr>
          </a:solidFill>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sp>
        <p:nvSpPr>
          <p:cNvPr id="39" name="Rektangel 38"/>
          <p:cNvSpPr/>
          <p:nvPr userDrawn="1"/>
        </p:nvSpPr>
        <p:spPr>
          <a:xfrm>
            <a:off x="-1359172" y="5918968"/>
            <a:ext cx="1185816"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cxnSp>
        <p:nvCxnSpPr>
          <p:cNvPr id="40" name="Lige forbindelse 39"/>
          <p:cNvCxnSpPr>
            <a:endCxn id="39" idx="0"/>
          </p:cNvCxnSpPr>
          <p:nvPr userDrawn="1"/>
        </p:nvCxnSpPr>
        <p:spPr>
          <a:xfrm>
            <a:off x="-960784" y="4503570"/>
            <a:ext cx="194520" cy="14153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16"/>
          <p:cNvSpPr>
            <a:spLocks noGrp="1"/>
          </p:cNvSpPr>
          <p:nvPr>
            <p:ph type="body" sz="quarter" idx="15"/>
          </p:nvPr>
        </p:nvSpPr>
        <p:spPr>
          <a:xfrm>
            <a:off x="768000" y="5922000"/>
            <a:ext cx="2448000" cy="374400"/>
          </a:xfrm>
          <a:blipFill>
            <a:blip r:embed="rId6"/>
            <a:stretch>
              <a:fillRect/>
            </a:stretch>
          </a:blipFill>
        </p:spPr>
        <p:txBody>
          <a:bodyPr tIns="0">
            <a:normAutofit/>
          </a:bodyPr>
          <a:lstStyle>
            <a:lvl1pPr>
              <a:defRPr sz="100"/>
            </a:lvl1pPr>
          </a:lstStyle>
          <a:p>
            <a:pPr lvl="0"/>
            <a:r>
              <a:rPr lang="da-DK" noProof="1"/>
              <a:t>Klik for at redigere teksttypografierne i masteren</a:t>
            </a:r>
          </a:p>
        </p:txBody>
      </p:sp>
      <p:sp>
        <p:nvSpPr>
          <p:cNvPr id="42" name="AutoShape 4"/>
          <p:cNvSpPr>
            <a:spLocks/>
          </p:cNvSpPr>
          <p:nvPr userDrawn="1"/>
        </p:nvSpPr>
        <p:spPr bwMode="gray">
          <a:xfrm>
            <a:off x="-2929002" y="584200"/>
            <a:ext cx="2823169"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  </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25 pkt</a:t>
            </a:r>
          </a:p>
          <a:p>
            <a:pPr algn="r" eaLnBrk="1" hangingPunct="1">
              <a:spcBef>
                <a:spcPct val="0"/>
              </a:spcBef>
              <a:buFontTx/>
              <a:buNone/>
              <a:defRPr/>
            </a:pPr>
            <a:r>
              <a:rPr lang="da-DK" altLang="da-DK" sz="1000" b="0" noProof="1">
                <a:solidFill>
                  <a:schemeClr val="tx1"/>
                </a:solidFill>
                <a:latin typeface="+mn-lt"/>
                <a:cs typeface="Arial" charset="0"/>
              </a:rPr>
              <a:t>2. Niveau = Regular 14 pkt</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3. Niveau = </a:t>
            </a:r>
            <a:r>
              <a:rPr lang="da-DK" altLang="da-DK" sz="1000" b="0" baseline="0" noProof="1">
                <a:solidFill>
                  <a:schemeClr val="tx1"/>
                </a:solidFill>
                <a:latin typeface="+mn-lt"/>
                <a:cs typeface="Arial" charset="0"/>
              </a:rPr>
              <a:t>Light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4. Niveau = Regular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5. Niveau = Light 10,5 pkt</a:t>
            </a:r>
            <a:endParaRPr lang="da-DK" altLang="da-DK" sz="1000" b="0" noProof="1">
              <a:solidFill>
                <a:schemeClr val="tx1"/>
              </a:solidFill>
              <a:latin typeface="+mn-lt"/>
              <a:cs typeface="Arial" charset="0"/>
            </a:endParaRPr>
          </a:p>
        </p:txBody>
      </p:sp>
      <p:grpSp>
        <p:nvGrpSpPr>
          <p:cNvPr id="41" name="Gruppe 75"/>
          <p:cNvGrpSpPr>
            <a:grpSpLocks/>
          </p:cNvGrpSpPr>
          <p:nvPr userDrawn="1"/>
        </p:nvGrpSpPr>
        <p:grpSpPr bwMode="auto">
          <a:xfrm>
            <a:off x="12352867" y="1546869"/>
            <a:ext cx="2713567" cy="3053620"/>
            <a:chOff x="5186790" y="1517655"/>
            <a:chExt cx="2034660" cy="3052739"/>
          </a:xfrm>
        </p:grpSpPr>
        <p:sp>
          <p:nvSpPr>
            <p:cNvPr id="49" name="TextBox 12"/>
            <p:cNvSpPr txBox="1">
              <a:spLocks noChangeArrowheads="1"/>
            </p:cNvSpPr>
            <p:nvPr/>
          </p:nvSpPr>
          <p:spPr bwMode="auto">
            <a:xfrm>
              <a:off x="5189964" y="1517655"/>
              <a:ext cx="2031486" cy="251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0"/>
                </a:spcBef>
                <a:spcAft>
                  <a:spcPts val="0"/>
                </a:spcAft>
                <a:buFontTx/>
                <a:buNone/>
                <a:defRPr/>
              </a:pPr>
              <a:r>
                <a:rPr lang="da-DK" sz="1000" b="1" noProof="1">
                  <a:solidFill>
                    <a:schemeClr val="tx1"/>
                  </a:solidFill>
                  <a:latin typeface="+mn-lt"/>
                </a:rPr>
                <a:t>Indsæt billede</a:t>
              </a:r>
            </a:p>
            <a:p>
              <a:pPr eaLnBrk="1" hangingPunct="1">
                <a:spcBef>
                  <a:spcPts val="0"/>
                </a:spcBef>
                <a:spcAft>
                  <a:spcPts val="240"/>
                </a:spcAft>
                <a:buFontTx/>
                <a:buNone/>
                <a:defRPr/>
              </a:pPr>
              <a:r>
                <a:rPr lang="da-DK" sz="1000" b="1" noProof="1">
                  <a:solidFill>
                    <a:schemeClr val="tx1"/>
                  </a:solidFill>
                  <a:latin typeface="+mn-lt"/>
                </a:rPr>
                <a:t>1.</a:t>
              </a:r>
              <a:r>
                <a:rPr lang="da-DK" sz="1000" noProof="1">
                  <a:solidFill>
                    <a:schemeClr val="tx1"/>
                  </a:solidFill>
                  <a:latin typeface="+mn-lt"/>
                </a:rPr>
                <a:t> Klik på det lille billede-indsættelsesikon i midten</a:t>
              </a:r>
            </a:p>
            <a:p>
              <a:pPr eaLnBrk="1" hangingPunct="1">
                <a:spcBef>
                  <a:spcPts val="0"/>
                </a:spcBef>
                <a:spcAft>
                  <a:spcPts val="240"/>
                </a:spcAft>
                <a:buFontTx/>
                <a:buNone/>
                <a:defRPr/>
              </a:pPr>
              <a:r>
                <a:rPr lang="da-DK" sz="1000" noProof="1">
                  <a:solidFill>
                    <a:schemeClr val="tx1"/>
                  </a:solidFill>
                  <a:latin typeface="+mn-lt"/>
                </a:rPr>
                <a:t>af pladsholderen</a:t>
              </a:r>
            </a:p>
            <a:p>
              <a:pPr eaLnBrk="1" hangingPunct="1">
                <a:spcBef>
                  <a:spcPts val="0"/>
                </a:spcBef>
                <a:spcAft>
                  <a:spcPts val="240"/>
                </a:spcAft>
                <a:buFontTx/>
                <a:buNone/>
                <a:defRPr/>
              </a:pPr>
              <a:r>
                <a:rPr lang="da-DK" sz="1000" b="1" noProof="1">
                  <a:solidFill>
                    <a:schemeClr val="tx1"/>
                  </a:solidFill>
                  <a:latin typeface="+mn-lt"/>
                </a:rPr>
                <a:t>2. </a:t>
              </a:r>
              <a:r>
                <a:rPr lang="da-DK" sz="1000" noProof="1">
                  <a:solidFill>
                    <a:schemeClr val="tx1"/>
                  </a:solidFill>
                  <a:latin typeface="+mn-lt"/>
                </a:rPr>
                <a:t>Indsæt det ønskede billede</a:t>
              </a:r>
            </a:p>
            <a:p>
              <a:pPr eaLnBrk="1" hangingPunct="1">
                <a:spcBef>
                  <a:spcPts val="0"/>
                </a:spcBef>
                <a:spcAft>
                  <a:spcPts val="240"/>
                </a:spcAft>
                <a:buFontTx/>
                <a:buNone/>
                <a:defRPr/>
              </a:pPr>
              <a:endParaRPr lang="da-DK" sz="1000" noProof="1">
                <a:solidFill>
                  <a:schemeClr val="tx1"/>
                </a:solidFill>
                <a:latin typeface="+mn-lt"/>
              </a:endParaRPr>
            </a:p>
            <a:p>
              <a:pPr marL="0" marR="0" indent="0" algn="l" defTabSz="914400" rtl="0" eaLnBrk="1" fontAlgn="auto" latinLnBrk="0" hangingPunct="1">
                <a:lnSpc>
                  <a:spcPct val="100000"/>
                </a:lnSpc>
                <a:spcBef>
                  <a:spcPts val="0"/>
                </a:spcBef>
                <a:spcAft>
                  <a:spcPts val="240"/>
                </a:spcAft>
                <a:buClrTx/>
                <a:buSzTx/>
                <a:buFontTx/>
                <a:buNone/>
                <a:tabLst/>
                <a:defRPr/>
              </a:pPr>
              <a:r>
                <a:rPr lang="da-DK" sz="1000" b="1" dirty="0">
                  <a:latin typeface="+mn-lt"/>
                </a:rPr>
                <a:t>Ændre billedets størrelse/fokus</a:t>
              </a:r>
            </a:p>
            <a:p>
              <a:pPr eaLnBrk="1" hangingPunct="1">
                <a:spcBef>
                  <a:spcPts val="0"/>
                </a:spcBef>
                <a:spcAft>
                  <a:spcPts val="240"/>
                </a:spcAft>
                <a:buFontTx/>
                <a:buNone/>
                <a:defRPr/>
              </a:pPr>
              <a:r>
                <a:rPr lang="da-DK" sz="1000" b="1" noProof="1">
                  <a:solidFill>
                    <a:schemeClr val="tx1"/>
                  </a:solidFill>
                  <a:latin typeface="+mn-lt"/>
                </a:rPr>
                <a:t>1. </a:t>
              </a:r>
              <a:r>
                <a:rPr lang="da-DK" sz="1000" dirty="0">
                  <a:latin typeface="+mn-lt"/>
                </a:rPr>
                <a:t>Marker billedet og vælg funktionen </a:t>
              </a:r>
              <a:r>
                <a:rPr lang="da-DK" sz="1000" b="1" dirty="0">
                  <a:latin typeface="+mn-lt"/>
                </a:rPr>
                <a:t>Beskær</a:t>
              </a:r>
              <a:r>
                <a:rPr lang="da-DK" sz="1000" dirty="0">
                  <a:latin typeface="+mn-lt"/>
                </a:rPr>
                <a:t> og herefter </a:t>
              </a:r>
              <a:r>
                <a:rPr lang="da-DK" sz="1000" b="1" dirty="0">
                  <a:latin typeface="+mn-lt"/>
                </a:rPr>
                <a:t>Fyld. </a:t>
              </a:r>
              <a:r>
                <a:rPr lang="da-DK" sz="1000" dirty="0">
                  <a:latin typeface="+mn-lt"/>
                </a:rPr>
                <a:t>Træk i billedet, så du får det ønskede udsnit ind i billedrammen</a:t>
              </a: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r>
                <a:rPr lang="da-DK" altLang="da-DK" sz="1000" b="1" noProof="1">
                  <a:solidFill>
                    <a:schemeClr val="tx1"/>
                  </a:solidFill>
                  <a:latin typeface="+mn-lt"/>
                  <a:cs typeface="Arial" pitchFamily="34" charset="0"/>
                </a:rPr>
                <a:t>2. </a:t>
              </a:r>
              <a:r>
                <a:rPr lang="da-DK" altLang="da-DK" sz="1000" noProof="1">
                  <a:solidFill>
                    <a:schemeClr val="tx1"/>
                  </a:solidFill>
                  <a:latin typeface="+mn-lt"/>
                  <a:cs typeface="Arial" pitchFamily="34" charset="0"/>
                </a:rPr>
                <a:t>Ønsker du at skalere billedet, så hold </a:t>
              </a:r>
              <a:r>
                <a:rPr lang="da-DK" altLang="da-DK" sz="1000" b="1" noProof="1">
                  <a:solidFill>
                    <a:schemeClr val="tx1"/>
                  </a:solidFill>
                  <a:latin typeface="+mn-lt"/>
                  <a:cs typeface="Arial" pitchFamily="34" charset="0"/>
                </a:rPr>
                <a:t>SHIFT</a:t>
              </a:r>
              <a:r>
                <a:rPr lang="da-DK" altLang="da-DK" sz="1000" noProof="1">
                  <a:solidFill>
                    <a:schemeClr val="tx1"/>
                  </a:solidFill>
                  <a:latin typeface="+mn-lt"/>
                  <a:cs typeface="Arial" pitchFamily="34" charset="0"/>
                </a:rPr>
                <a:t>-knappen nede, mens der trækkes i billedets hjørner</a:t>
              </a:r>
            </a:p>
          </p:txBody>
        </p:sp>
        <p:pic>
          <p:nvPicPr>
            <p:cNvPr id="50" name="Billede 7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90527" y="3342109"/>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 name="Gruppe 78"/>
            <p:cNvGrpSpPr>
              <a:grpSpLocks/>
            </p:cNvGrpSpPr>
            <p:nvPr/>
          </p:nvGrpSpPr>
          <p:grpSpPr bwMode="auto">
            <a:xfrm>
              <a:off x="5186790" y="4191100"/>
              <a:ext cx="330061" cy="379294"/>
              <a:chOff x="1018031" y="6329953"/>
              <a:chExt cx="373412" cy="429112"/>
            </a:xfrm>
          </p:grpSpPr>
          <p:pic>
            <p:nvPicPr>
              <p:cNvPr id="52" name="Billede 7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18031" y="6332311"/>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ounded Rectangle 25"/>
              <p:cNvSpPr/>
              <p:nvPr/>
            </p:nvSpPr>
            <p:spPr bwMode="auto">
              <a:xfrm>
                <a:off x="1023417" y="6329953"/>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Tree>
    <p:extLst>
      <p:ext uri="{BB962C8B-B14F-4D97-AF65-F5344CB8AC3E}">
        <p14:creationId xmlns:p14="http://schemas.microsoft.com/office/powerpoint/2010/main" val="211363066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Indholdsside 5 med tekst og ikon">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Pladsholder til billede 10"/>
          <p:cNvSpPr>
            <a:spLocks noGrp="1"/>
          </p:cNvSpPr>
          <p:nvPr>
            <p:ph type="pic" sz="quarter" idx="14"/>
          </p:nvPr>
        </p:nvSpPr>
        <p:spPr>
          <a:xfrm>
            <a:off x="6144000" y="576000"/>
            <a:ext cx="5281200" cy="5281200"/>
          </a:xfrm>
          <a:solidFill>
            <a:schemeClr val="bg1"/>
          </a:solidFill>
        </p:spPr>
        <p:txBody>
          <a:bodyPr tIns="792000" anchor="ctr" anchorCtr="0">
            <a:normAutofit/>
          </a:bodyPr>
          <a:lstStyle>
            <a:lvl1pPr marL="0" marR="0" indent="0" algn="ctr" defTabSz="914400" rtl="0" eaLnBrk="1" fontAlgn="auto" latinLnBrk="0" hangingPunct="1">
              <a:lnSpc>
                <a:spcPct val="80000"/>
              </a:lnSpc>
              <a:spcBef>
                <a:spcPct val="20000"/>
              </a:spcBef>
              <a:spcAft>
                <a:spcPts val="0"/>
              </a:spcAft>
              <a:buClrTx/>
              <a:buSzTx/>
              <a:buFont typeface="VIA Type Office" panose="02000503000000020004" pitchFamily="2" charset="0"/>
              <a:buNone/>
              <a:tabLst/>
              <a:defRPr sz="1800">
                <a:latin typeface="VIA Type Office Light" panose="02000503000000020004" pitchFamily="2" charset="0"/>
              </a:defRPr>
            </a:lvl1pPr>
          </a:lstStyle>
          <a:p>
            <a:r>
              <a:rPr lang="da-DK"/>
              <a:t>Klik på ikonet for at tilføje et billede</a:t>
            </a:r>
            <a:endParaRPr lang="en-GB" dirty="0"/>
          </a:p>
        </p:txBody>
      </p:sp>
      <p:sp>
        <p:nvSpPr>
          <p:cNvPr id="3" name="Pladsholder til dato 2"/>
          <p:cNvSpPr>
            <a:spLocks noGrp="1"/>
          </p:cNvSpPr>
          <p:nvPr>
            <p:ph type="dt" sz="half" idx="10"/>
          </p:nvPr>
        </p:nvSpPr>
        <p:spPr/>
        <p:txBody>
          <a:bodyPr/>
          <a:lstStyle/>
          <a:p>
            <a:fld id="{730DF61E-61C3-4B79-B8C9-FFAA4B29A301}" type="datetime2">
              <a:rPr lang="da-DK" smtClean="0"/>
              <a:t>1. maj 2024</a:t>
            </a:fld>
            <a:endParaRPr lang="da-DK" dirty="0"/>
          </a:p>
        </p:txBody>
      </p:sp>
      <p:sp>
        <p:nvSpPr>
          <p:cNvPr id="4" name="Pladsholder til diasnummer 3"/>
          <p:cNvSpPr>
            <a:spLocks noGrp="1"/>
          </p:cNvSpPr>
          <p:nvPr>
            <p:ph type="sldNum" sz="quarter" idx="11"/>
          </p:nvPr>
        </p:nvSpPr>
        <p:spPr/>
        <p:txBody>
          <a:bodyPr/>
          <a:lstStyle/>
          <a:p>
            <a:fld id="{5BA07366-CB75-4AA8-9E5B-928B849F427C}" type="slidenum">
              <a:rPr lang="da-DK" smtClean="0"/>
              <a:pPr/>
              <a:t>‹nr.›</a:t>
            </a:fld>
            <a:endParaRPr lang="da-DK" dirty="0"/>
          </a:p>
        </p:txBody>
      </p:sp>
      <p:sp>
        <p:nvSpPr>
          <p:cNvPr id="5" name="Pladsholder til sidefod 4"/>
          <p:cNvSpPr>
            <a:spLocks noGrp="1"/>
          </p:cNvSpPr>
          <p:nvPr>
            <p:ph type="ftr" sz="quarter" idx="12"/>
          </p:nvPr>
        </p:nvSpPr>
        <p:spPr/>
        <p:txBody>
          <a:bodyPr/>
          <a:lstStyle/>
          <a:p>
            <a:endParaRPr lang="da-DK" dirty="0"/>
          </a:p>
        </p:txBody>
      </p:sp>
      <p:sp>
        <p:nvSpPr>
          <p:cNvPr id="13" name="AutoShape 4"/>
          <p:cNvSpPr>
            <a:spLocks/>
          </p:cNvSpPr>
          <p:nvPr userDrawn="1"/>
        </p:nvSpPr>
        <p:spPr bwMode="gray">
          <a:xfrm>
            <a:off x="-2929002" y="584200"/>
            <a:ext cx="2823169" cy="26161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linje(r)/ord i overskriften</a:t>
            </a:r>
            <a:r>
              <a:rPr lang="da-DK" altLang="da-DK" sz="1000" b="0" baseline="0" noProof="1">
                <a:solidFill>
                  <a:schemeClr val="tx1"/>
                </a:solidFill>
                <a:latin typeface="+mn-lt"/>
                <a:cs typeface="Arial" charset="0"/>
              </a:rPr>
              <a:t> </a:t>
            </a:r>
            <a:r>
              <a:rPr lang="da-DK" altLang="da-DK" sz="1000" b="0" noProof="1">
                <a:solidFill>
                  <a:schemeClr val="tx1"/>
                </a:solidFill>
                <a:latin typeface="+mn-lt"/>
                <a:cs typeface="Arial" charset="0"/>
              </a:rPr>
              <a:t>ved at markere teksten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br>
              <a:rPr lang="da-DK" altLang="da-DK" sz="1000" b="0" baseline="0" noProof="1">
                <a:solidFill>
                  <a:schemeClr val="tx1"/>
                </a:solidFill>
                <a:latin typeface="+mn-lt"/>
                <a:cs typeface="Arial" charset="0"/>
              </a:rPr>
            </a:b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pic>
        <p:nvPicPr>
          <p:cNvPr id="2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735579" y="3200301"/>
            <a:ext cx="607389"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le 43"/>
          <p:cNvSpPr/>
          <p:nvPr userDrawn="1"/>
        </p:nvSpPr>
        <p:spPr>
          <a:xfrm>
            <a:off x="-431884" y="3200302"/>
            <a:ext cx="285749"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pic>
        <p:nvPicPr>
          <p:cNvPr id="2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728164" y="3459572"/>
            <a:ext cx="584200" cy="20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le 46"/>
          <p:cNvSpPr/>
          <p:nvPr userDrawn="1"/>
        </p:nvSpPr>
        <p:spPr>
          <a:xfrm>
            <a:off x="-721814" y="3458746"/>
            <a:ext cx="285751"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sp>
        <p:nvSpPr>
          <p:cNvPr id="28" name="Title 1"/>
          <p:cNvSpPr>
            <a:spLocks noGrp="1"/>
          </p:cNvSpPr>
          <p:nvPr>
            <p:ph type="title" hasCustomPrompt="1"/>
          </p:nvPr>
        </p:nvSpPr>
        <p:spPr>
          <a:xfrm>
            <a:off x="766800" y="584199"/>
            <a:ext cx="5256313" cy="1808130"/>
          </a:xfrm>
        </p:spPr>
        <p:txBody>
          <a:bodyPr/>
          <a:lstStyle>
            <a:lvl1pPr>
              <a:defRPr baseline="0"/>
            </a:lvl1pPr>
          </a:lstStyle>
          <a:p>
            <a:r>
              <a:rPr lang="da-DK" dirty="0"/>
              <a:t>Overskrift</a:t>
            </a:r>
          </a:p>
        </p:txBody>
      </p:sp>
      <p:sp>
        <p:nvSpPr>
          <p:cNvPr id="43" name="Text Placeholder 2"/>
          <p:cNvSpPr>
            <a:spLocks noGrp="1"/>
          </p:cNvSpPr>
          <p:nvPr>
            <p:ph type="body" sz="quarter" idx="19" hasCustomPrompt="1"/>
          </p:nvPr>
        </p:nvSpPr>
        <p:spPr>
          <a:xfrm>
            <a:off x="769940" y="2392329"/>
            <a:ext cx="5184000" cy="3448800"/>
          </a:xfrm>
        </p:spPr>
        <p:txBody>
          <a:bodyPr/>
          <a:lstStyle>
            <a:lvl1pPr marL="0" indent="0">
              <a:lnSpc>
                <a:spcPct val="100000"/>
              </a:lnSpc>
              <a:spcBef>
                <a:spcPts val="1200"/>
              </a:spcBef>
              <a:spcAft>
                <a:spcPts val="1200"/>
              </a:spcAft>
              <a:buFont typeface="Arial" panose="020B0604020202020204" pitchFamily="34" charset="0"/>
              <a:buChar char="​"/>
              <a:defRPr lang="en-US" sz="2500" kern="1200" spc="-100" baseline="0" dirty="0" smtClean="0">
                <a:solidFill>
                  <a:schemeClr val="tx1"/>
                </a:solidFill>
                <a:latin typeface="+mn-lt"/>
                <a:ea typeface="+mn-ea"/>
                <a:cs typeface="+mn-cs"/>
              </a:defRPr>
            </a:lvl1pPr>
            <a:lvl2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mn-lt"/>
                <a:ea typeface="+mn-ea"/>
                <a:cs typeface="+mn-cs"/>
              </a:defRPr>
            </a:lvl2pPr>
            <a:lvl3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VIA Type Office Light" panose="02000503000000020004" pitchFamily="2" charset="0"/>
                <a:ea typeface="+mn-ea"/>
                <a:cs typeface="+mn-cs"/>
              </a:defRPr>
            </a:lvl3pPr>
            <a:lvl4pPr marL="0" indent="0">
              <a:lnSpc>
                <a:spcPct val="89000"/>
              </a:lnSpc>
              <a:spcBef>
                <a:spcPts val="0"/>
              </a:spcBef>
              <a:buFont typeface="Arial" panose="020B0604020202020204" pitchFamily="34" charset="0"/>
              <a:buChar char="​"/>
              <a:defRPr lang="en-US" sz="1050" kern="1200" dirty="0" smtClean="0">
                <a:solidFill>
                  <a:schemeClr val="tx1"/>
                </a:solidFill>
                <a:latin typeface="+mn-lt"/>
                <a:ea typeface="+mn-ea"/>
                <a:cs typeface="+mn-cs"/>
              </a:defRPr>
            </a:lvl4pPr>
            <a:lvl5pPr marL="0" indent="0">
              <a:lnSpc>
                <a:spcPct val="89000"/>
              </a:lnSpc>
              <a:spcBef>
                <a:spcPts val="0"/>
              </a:spcBef>
              <a:buFont typeface="Arial" panose="020B0604020202020204" pitchFamily="34" charset="0"/>
              <a:buChar char="​"/>
              <a:defRPr lang="da-DK" sz="1050" kern="1200" dirty="0">
                <a:solidFill>
                  <a:schemeClr val="tx1"/>
                </a:solidFill>
                <a:latin typeface="VIA Type Office Light" panose="02000503000000020004" pitchFamily="2" charset="0"/>
                <a:ea typeface="+mn-ea"/>
                <a:cs typeface="+mn-cs"/>
              </a:defRPr>
            </a:lvl5pPr>
          </a:lstStyle>
          <a:p>
            <a:pPr lvl="0"/>
            <a:r>
              <a:rPr lang="da-DK" dirty="0"/>
              <a:t>Tekst</a:t>
            </a:r>
          </a:p>
        </p:txBody>
      </p:sp>
      <p:pic>
        <p:nvPicPr>
          <p:cNvPr id="29" name="Picture 3"/>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87042"/>
          <a:stretch/>
        </p:blipFill>
        <p:spPr bwMode="auto">
          <a:xfrm>
            <a:off x="-2160917" y="1232757"/>
            <a:ext cx="2033833"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0" name="Gruppe 29"/>
          <p:cNvGrpSpPr/>
          <p:nvPr userDrawn="1"/>
        </p:nvGrpSpPr>
        <p:grpSpPr>
          <a:xfrm>
            <a:off x="-3014960" y="3657183"/>
            <a:ext cx="2864223" cy="3180414"/>
            <a:chOff x="-2261220" y="2628888"/>
            <a:chExt cx="2148167" cy="3180414"/>
          </a:xfrm>
        </p:grpSpPr>
        <p:pic>
          <p:nvPicPr>
            <p:cNvPr id="31"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2"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33" name="Gruppe 32"/>
            <p:cNvGrpSpPr/>
            <p:nvPr userDrawn="1"/>
          </p:nvGrpSpPr>
          <p:grpSpPr>
            <a:xfrm>
              <a:off x="-1426464" y="4317211"/>
              <a:ext cx="1313411" cy="1492091"/>
              <a:chOff x="-1426464" y="4279878"/>
              <a:chExt cx="1313411" cy="1492091"/>
            </a:xfrm>
          </p:grpSpPr>
          <p:pic>
            <p:nvPicPr>
              <p:cNvPr id="34"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35" name="Lige forbindelse 34"/>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6" name="Lige forbindelse 35"/>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7" name="Rektangel 36"/>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grpSp>
      </p:grpSp>
      <p:sp>
        <p:nvSpPr>
          <p:cNvPr id="38" name="Tekstboks 37"/>
          <p:cNvSpPr txBox="1"/>
          <p:nvPr userDrawn="1"/>
        </p:nvSpPr>
        <p:spPr>
          <a:xfrm>
            <a:off x="-3185352" y="5918968"/>
            <a:ext cx="1283400" cy="534368"/>
          </a:xfrm>
          <a:prstGeom prst="rect">
            <a:avLst/>
          </a:prstGeom>
          <a:solidFill>
            <a:schemeClr val="bg2">
              <a:lumMod val="20000"/>
              <a:lumOff val="80000"/>
            </a:schemeClr>
          </a:solidFill>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sp>
        <p:nvSpPr>
          <p:cNvPr id="39" name="Rektangel 38"/>
          <p:cNvSpPr/>
          <p:nvPr userDrawn="1"/>
        </p:nvSpPr>
        <p:spPr>
          <a:xfrm>
            <a:off x="-1359172" y="5918968"/>
            <a:ext cx="1185816"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cxnSp>
        <p:nvCxnSpPr>
          <p:cNvPr id="40" name="Lige forbindelse 39"/>
          <p:cNvCxnSpPr>
            <a:endCxn id="39" idx="0"/>
          </p:cNvCxnSpPr>
          <p:nvPr userDrawn="1"/>
        </p:nvCxnSpPr>
        <p:spPr>
          <a:xfrm>
            <a:off x="-960784" y="4503570"/>
            <a:ext cx="194520" cy="14153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7" name="Text Placeholder 16"/>
          <p:cNvSpPr>
            <a:spLocks noGrp="1"/>
          </p:cNvSpPr>
          <p:nvPr>
            <p:ph type="body" sz="quarter" idx="15"/>
          </p:nvPr>
        </p:nvSpPr>
        <p:spPr>
          <a:xfrm>
            <a:off x="768000" y="5922000"/>
            <a:ext cx="2448000" cy="374400"/>
          </a:xfrm>
          <a:blipFill>
            <a:blip r:embed="rId6"/>
            <a:stretch>
              <a:fillRect/>
            </a:stretch>
          </a:blipFill>
        </p:spPr>
        <p:txBody>
          <a:bodyPr tIns="0">
            <a:normAutofit/>
          </a:bodyPr>
          <a:lstStyle>
            <a:lvl1pPr>
              <a:defRPr sz="100"/>
            </a:lvl1pPr>
          </a:lstStyle>
          <a:p>
            <a:pPr lvl="0"/>
            <a:r>
              <a:rPr lang="da-DK" noProof="1"/>
              <a:t>Klik for at redigere teksttypografierne i masteren</a:t>
            </a:r>
          </a:p>
        </p:txBody>
      </p:sp>
      <p:sp>
        <p:nvSpPr>
          <p:cNvPr id="42" name="AutoShape 4"/>
          <p:cNvSpPr>
            <a:spLocks/>
          </p:cNvSpPr>
          <p:nvPr userDrawn="1"/>
        </p:nvSpPr>
        <p:spPr bwMode="gray">
          <a:xfrm>
            <a:off x="-2929002" y="584200"/>
            <a:ext cx="2823169" cy="21544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  </a:t>
            </a: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endParaRPr lang="da-DK" altLang="da-DK" sz="1000" b="1" baseline="0" noProof="1">
              <a:solidFill>
                <a:schemeClr val="tx1"/>
              </a:solidFill>
              <a:latin typeface="+mn-lt"/>
              <a:cs typeface="Arial" charset="0"/>
            </a:endParaRPr>
          </a:p>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25 pkt</a:t>
            </a:r>
          </a:p>
          <a:p>
            <a:pPr algn="r" eaLnBrk="1" hangingPunct="1">
              <a:spcBef>
                <a:spcPct val="0"/>
              </a:spcBef>
              <a:buFontTx/>
              <a:buNone/>
              <a:defRPr/>
            </a:pPr>
            <a:r>
              <a:rPr lang="da-DK" altLang="da-DK" sz="1000" b="0" noProof="1">
                <a:solidFill>
                  <a:schemeClr val="tx1"/>
                </a:solidFill>
                <a:latin typeface="+mn-lt"/>
                <a:cs typeface="Arial" charset="0"/>
              </a:rPr>
              <a:t>2. Niveau = Regular 14 pkt</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3. Niveau = </a:t>
            </a:r>
            <a:r>
              <a:rPr lang="da-DK" altLang="da-DK" sz="1000" b="0" baseline="0" noProof="1">
                <a:solidFill>
                  <a:schemeClr val="tx1"/>
                </a:solidFill>
                <a:latin typeface="+mn-lt"/>
                <a:cs typeface="Arial" charset="0"/>
              </a:rPr>
              <a:t>Light 14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4. Niveau = Regular 10,5 pkt</a:t>
            </a: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5. Niveau = Light 10,5 pkt</a:t>
            </a:r>
            <a:endParaRPr lang="da-DK" altLang="da-DK" sz="1000" b="0" noProof="1">
              <a:solidFill>
                <a:schemeClr val="tx1"/>
              </a:solidFill>
              <a:latin typeface="+mn-lt"/>
              <a:cs typeface="Arial" charset="0"/>
            </a:endParaRPr>
          </a:p>
        </p:txBody>
      </p:sp>
      <p:grpSp>
        <p:nvGrpSpPr>
          <p:cNvPr id="41" name="Gruppe 75"/>
          <p:cNvGrpSpPr>
            <a:grpSpLocks/>
          </p:cNvGrpSpPr>
          <p:nvPr userDrawn="1"/>
        </p:nvGrpSpPr>
        <p:grpSpPr bwMode="auto">
          <a:xfrm>
            <a:off x="12352867" y="1546869"/>
            <a:ext cx="2713567" cy="3053620"/>
            <a:chOff x="5186790" y="1517655"/>
            <a:chExt cx="2034660" cy="3052739"/>
          </a:xfrm>
        </p:grpSpPr>
        <p:sp>
          <p:nvSpPr>
            <p:cNvPr id="49" name="TextBox 12"/>
            <p:cNvSpPr txBox="1">
              <a:spLocks noChangeArrowheads="1"/>
            </p:cNvSpPr>
            <p:nvPr/>
          </p:nvSpPr>
          <p:spPr bwMode="auto">
            <a:xfrm>
              <a:off x="5189964" y="1517655"/>
              <a:ext cx="2031486" cy="251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eaLnBrk="1" hangingPunct="1">
                <a:spcBef>
                  <a:spcPts val="0"/>
                </a:spcBef>
                <a:spcAft>
                  <a:spcPts val="0"/>
                </a:spcAft>
                <a:buFontTx/>
                <a:buNone/>
                <a:defRPr/>
              </a:pPr>
              <a:r>
                <a:rPr lang="da-DK" sz="1000" b="1" noProof="1">
                  <a:solidFill>
                    <a:schemeClr val="tx1"/>
                  </a:solidFill>
                  <a:latin typeface="+mn-lt"/>
                </a:rPr>
                <a:t>Indsæt billede</a:t>
              </a:r>
            </a:p>
            <a:p>
              <a:pPr eaLnBrk="1" hangingPunct="1">
                <a:spcBef>
                  <a:spcPts val="0"/>
                </a:spcBef>
                <a:spcAft>
                  <a:spcPts val="240"/>
                </a:spcAft>
                <a:buFontTx/>
                <a:buNone/>
                <a:defRPr/>
              </a:pPr>
              <a:r>
                <a:rPr lang="da-DK" sz="1000" b="1" noProof="1">
                  <a:solidFill>
                    <a:schemeClr val="tx1"/>
                  </a:solidFill>
                  <a:latin typeface="+mn-lt"/>
                </a:rPr>
                <a:t>1.</a:t>
              </a:r>
              <a:r>
                <a:rPr lang="da-DK" sz="1000" noProof="1">
                  <a:solidFill>
                    <a:schemeClr val="tx1"/>
                  </a:solidFill>
                  <a:latin typeface="+mn-lt"/>
                </a:rPr>
                <a:t> Klik på det lille billede-indsættelsesikon i midten</a:t>
              </a:r>
            </a:p>
            <a:p>
              <a:pPr eaLnBrk="1" hangingPunct="1">
                <a:spcBef>
                  <a:spcPts val="0"/>
                </a:spcBef>
                <a:spcAft>
                  <a:spcPts val="240"/>
                </a:spcAft>
                <a:buFontTx/>
                <a:buNone/>
                <a:defRPr/>
              </a:pPr>
              <a:r>
                <a:rPr lang="da-DK" sz="1000" noProof="1">
                  <a:solidFill>
                    <a:schemeClr val="tx1"/>
                  </a:solidFill>
                  <a:latin typeface="+mn-lt"/>
                </a:rPr>
                <a:t>af pladsholderen</a:t>
              </a:r>
            </a:p>
            <a:p>
              <a:pPr eaLnBrk="1" hangingPunct="1">
                <a:spcBef>
                  <a:spcPts val="0"/>
                </a:spcBef>
                <a:spcAft>
                  <a:spcPts val="240"/>
                </a:spcAft>
                <a:buFontTx/>
                <a:buNone/>
                <a:defRPr/>
              </a:pPr>
              <a:r>
                <a:rPr lang="da-DK" sz="1000" b="1" noProof="1">
                  <a:solidFill>
                    <a:schemeClr val="tx1"/>
                  </a:solidFill>
                  <a:latin typeface="+mn-lt"/>
                </a:rPr>
                <a:t>2. </a:t>
              </a:r>
              <a:r>
                <a:rPr lang="da-DK" sz="1000" noProof="1">
                  <a:solidFill>
                    <a:schemeClr val="tx1"/>
                  </a:solidFill>
                  <a:latin typeface="+mn-lt"/>
                </a:rPr>
                <a:t>Indsæt det ønskede billede</a:t>
              </a:r>
            </a:p>
            <a:p>
              <a:pPr eaLnBrk="1" hangingPunct="1">
                <a:spcBef>
                  <a:spcPts val="0"/>
                </a:spcBef>
                <a:spcAft>
                  <a:spcPts val="240"/>
                </a:spcAft>
                <a:buFontTx/>
                <a:buNone/>
                <a:defRPr/>
              </a:pPr>
              <a:endParaRPr lang="da-DK" sz="1000" noProof="1">
                <a:solidFill>
                  <a:schemeClr val="tx1"/>
                </a:solidFill>
                <a:latin typeface="+mn-lt"/>
              </a:endParaRPr>
            </a:p>
            <a:p>
              <a:pPr marL="0" marR="0" indent="0" algn="l" defTabSz="914400" rtl="0" eaLnBrk="1" fontAlgn="auto" latinLnBrk="0" hangingPunct="1">
                <a:lnSpc>
                  <a:spcPct val="100000"/>
                </a:lnSpc>
                <a:spcBef>
                  <a:spcPts val="0"/>
                </a:spcBef>
                <a:spcAft>
                  <a:spcPts val="240"/>
                </a:spcAft>
                <a:buClrTx/>
                <a:buSzTx/>
                <a:buFontTx/>
                <a:buNone/>
                <a:tabLst/>
                <a:defRPr/>
              </a:pPr>
              <a:r>
                <a:rPr lang="da-DK" sz="1000" b="1" dirty="0">
                  <a:latin typeface="+mn-lt"/>
                </a:rPr>
                <a:t>Ændre billedets størrelse/fokus</a:t>
              </a:r>
            </a:p>
            <a:p>
              <a:pPr eaLnBrk="1" hangingPunct="1">
                <a:spcBef>
                  <a:spcPts val="0"/>
                </a:spcBef>
                <a:spcAft>
                  <a:spcPts val="240"/>
                </a:spcAft>
                <a:buFontTx/>
                <a:buNone/>
                <a:defRPr/>
              </a:pPr>
              <a:r>
                <a:rPr lang="da-DK" sz="1000" b="1" noProof="1">
                  <a:solidFill>
                    <a:schemeClr val="tx1"/>
                  </a:solidFill>
                  <a:latin typeface="+mn-lt"/>
                </a:rPr>
                <a:t>1. </a:t>
              </a:r>
              <a:r>
                <a:rPr lang="da-DK" sz="1000" dirty="0">
                  <a:latin typeface="+mn-lt"/>
                </a:rPr>
                <a:t>Marker billedet og vælg funktionen </a:t>
              </a:r>
              <a:r>
                <a:rPr lang="da-DK" sz="1000" b="1" dirty="0">
                  <a:latin typeface="+mn-lt"/>
                </a:rPr>
                <a:t>Beskær</a:t>
              </a:r>
              <a:r>
                <a:rPr lang="da-DK" sz="1000" dirty="0">
                  <a:latin typeface="+mn-lt"/>
                </a:rPr>
                <a:t> og herefter </a:t>
              </a:r>
              <a:r>
                <a:rPr lang="da-DK" sz="1000" b="1" dirty="0">
                  <a:latin typeface="+mn-lt"/>
                </a:rPr>
                <a:t>Fyld. </a:t>
              </a:r>
              <a:r>
                <a:rPr lang="da-DK" sz="1000" dirty="0">
                  <a:latin typeface="+mn-lt"/>
                </a:rPr>
                <a:t>Træk i billedet, så du får det ønskede udsnit ind i billedrammen</a:t>
              </a: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r>
                <a:rPr lang="da-DK" altLang="da-DK" sz="1000" b="1" noProof="1">
                  <a:solidFill>
                    <a:schemeClr val="tx1"/>
                  </a:solidFill>
                  <a:latin typeface="+mn-lt"/>
                  <a:cs typeface="Arial" pitchFamily="34" charset="0"/>
                </a:rPr>
                <a:t>2. </a:t>
              </a:r>
              <a:r>
                <a:rPr lang="da-DK" altLang="da-DK" sz="1000" noProof="1">
                  <a:solidFill>
                    <a:schemeClr val="tx1"/>
                  </a:solidFill>
                  <a:latin typeface="+mn-lt"/>
                  <a:cs typeface="Arial" pitchFamily="34" charset="0"/>
                </a:rPr>
                <a:t>Ønsker du at skalere billedet, så hold </a:t>
              </a:r>
              <a:r>
                <a:rPr lang="da-DK" altLang="da-DK" sz="1000" b="1" noProof="1">
                  <a:solidFill>
                    <a:schemeClr val="tx1"/>
                  </a:solidFill>
                  <a:latin typeface="+mn-lt"/>
                  <a:cs typeface="Arial" pitchFamily="34" charset="0"/>
                </a:rPr>
                <a:t>SHIFT</a:t>
              </a:r>
              <a:r>
                <a:rPr lang="da-DK" altLang="da-DK" sz="1000" noProof="1">
                  <a:solidFill>
                    <a:schemeClr val="tx1"/>
                  </a:solidFill>
                  <a:latin typeface="+mn-lt"/>
                  <a:cs typeface="Arial" pitchFamily="34" charset="0"/>
                </a:rPr>
                <a:t>-knappen nede, mens der trækkes i billedets hjørner</a:t>
              </a:r>
            </a:p>
          </p:txBody>
        </p:sp>
        <p:pic>
          <p:nvPicPr>
            <p:cNvPr id="50" name="Billede 77"/>
            <p:cNvPicPr>
              <a:picLocks noChangeAspect="1"/>
            </p:cNvPicPr>
            <p:nvPr/>
          </p:nvPicPr>
          <p:blipFill>
            <a:blip r:embed="rId7">
              <a:extLst>
                <a:ext uri="{28A0092B-C50C-407E-A947-70E740481C1C}">
                  <a14:useLocalDpi xmlns:a14="http://schemas.microsoft.com/office/drawing/2010/main" val="0"/>
                </a:ext>
              </a:extLst>
            </a:blip>
            <a:srcRect/>
            <a:stretch>
              <a:fillRect/>
            </a:stretch>
          </p:blipFill>
          <p:spPr bwMode="auto">
            <a:xfrm>
              <a:off x="5190527" y="3342109"/>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51" name="Gruppe 78"/>
            <p:cNvGrpSpPr>
              <a:grpSpLocks/>
            </p:cNvGrpSpPr>
            <p:nvPr/>
          </p:nvGrpSpPr>
          <p:grpSpPr bwMode="auto">
            <a:xfrm>
              <a:off x="5186790" y="4191100"/>
              <a:ext cx="330061" cy="379294"/>
              <a:chOff x="1018031" y="6329953"/>
              <a:chExt cx="373412" cy="429112"/>
            </a:xfrm>
          </p:grpSpPr>
          <p:pic>
            <p:nvPicPr>
              <p:cNvPr id="52" name="Billede 79"/>
              <p:cNvPicPr>
                <a:picLocks noChangeAspect="1"/>
              </p:cNvPicPr>
              <p:nvPr/>
            </p:nvPicPr>
            <p:blipFill>
              <a:blip r:embed="rId8">
                <a:extLst>
                  <a:ext uri="{28A0092B-C50C-407E-A947-70E740481C1C}">
                    <a14:useLocalDpi xmlns:a14="http://schemas.microsoft.com/office/drawing/2010/main" val="0"/>
                  </a:ext>
                </a:extLst>
              </a:blip>
              <a:srcRect/>
              <a:stretch>
                <a:fillRect/>
              </a:stretch>
            </p:blipFill>
            <p:spPr bwMode="auto">
              <a:xfrm>
                <a:off x="1018031" y="6332311"/>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3" name="Rounded Rectangle 25"/>
              <p:cNvSpPr/>
              <p:nvPr/>
            </p:nvSpPr>
            <p:spPr bwMode="auto">
              <a:xfrm>
                <a:off x="1023417" y="6329953"/>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Tree>
    <p:extLst>
      <p:ext uri="{BB962C8B-B14F-4D97-AF65-F5344CB8AC3E}">
        <p14:creationId xmlns:p14="http://schemas.microsoft.com/office/powerpoint/2010/main" val="31337126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Forside ENG">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4" name="Rectangle 24" hidden="1"/>
          <p:cNvSpPr/>
          <p:nvPr userDrawn="1"/>
        </p:nvSpPr>
        <p:spPr>
          <a:xfrm>
            <a:off x="0" y="0"/>
            <a:ext cx="12192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9" name="Picture Placeholder 8"/>
          <p:cNvSpPr>
            <a:spLocks noGrp="1"/>
          </p:cNvSpPr>
          <p:nvPr>
            <p:ph type="pic" sz="quarter" idx="15" hasCustomPrompt="1"/>
          </p:nvPr>
        </p:nvSpPr>
        <p:spPr>
          <a:xfrm>
            <a:off x="769949" y="1174273"/>
            <a:ext cx="702000" cy="702000"/>
          </a:xfrm>
        </p:spPr>
        <p:txBody>
          <a:bodyPr>
            <a:normAutofit/>
          </a:bodyPr>
          <a:lstStyle>
            <a:lvl1pPr marL="0" indent="0" algn="ctr">
              <a:buFontTx/>
              <a:buNone/>
              <a:defRPr sz="1100" spc="0" baseline="0">
                <a:latin typeface="VIA Type Office Light" panose="02000503000000020004" pitchFamily="2" charset="0"/>
              </a:defRPr>
            </a:lvl1pPr>
          </a:lstStyle>
          <a:p>
            <a:r>
              <a:rPr lang="da-DK" dirty="0"/>
              <a:t>Indsæt ikon</a:t>
            </a:r>
          </a:p>
        </p:txBody>
      </p:sp>
      <p:sp>
        <p:nvSpPr>
          <p:cNvPr id="2" name="Header"/>
          <p:cNvSpPr>
            <a:spLocks noGrp="1"/>
          </p:cNvSpPr>
          <p:nvPr>
            <p:ph type="ctrTitle" hasCustomPrompt="1"/>
          </p:nvPr>
        </p:nvSpPr>
        <p:spPr>
          <a:xfrm>
            <a:off x="766800" y="1952837"/>
            <a:ext cx="7959276" cy="1647614"/>
          </a:xfrm>
        </p:spPr>
        <p:txBody>
          <a:bodyPr tIns="0" anchor="b" anchorCtr="0"/>
          <a:lstStyle>
            <a:lvl1pPr>
              <a:defRPr baseline="0">
                <a:latin typeface="VIA Type Office Light" panose="02000503000000020004" pitchFamily="2" charset="0"/>
              </a:defRPr>
            </a:lvl1pPr>
          </a:lstStyle>
          <a:p>
            <a:r>
              <a:rPr lang="da-DK" dirty="0"/>
              <a:t>Overskrift</a:t>
            </a:r>
          </a:p>
        </p:txBody>
      </p:sp>
      <p:sp>
        <p:nvSpPr>
          <p:cNvPr id="3" name="SubHeader"/>
          <p:cNvSpPr>
            <a:spLocks noGrp="1"/>
          </p:cNvSpPr>
          <p:nvPr>
            <p:ph type="subTitle" idx="1" hasCustomPrompt="1"/>
          </p:nvPr>
        </p:nvSpPr>
        <p:spPr>
          <a:xfrm>
            <a:off x="768002" y="3707298"/>
            <a:ext cx="7920917"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fld id="{B6C7E432-5BB5-452C-9C48-44B4E940E741}" type="datetime2">
              <a:rPr lang="da-DK" smtClean="0"/>
              <a:t>1. maj 2024</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17" name="Text Placeholder 16"/>
          <p:cNvSpPr>
            <a:spLocks noGrp="1"/>
          </p:cNvSpPr>
          <p:nvPr>
            <p:ph type="body" sz="quarter" idx="14"/>
          </p:nvPr>
        </p:nvSpPr>
        <p:spPr>
          <a:xfrm>
            <a:off x="768000" y="5922000"/>
            <a:ext cx="2448000" cy="374400"/>
          </a:xfrm>
          <a:blipFill>
            <a:blip r:embed="rId2"/>
            <a:stretch>
              <a:fillRect/>
            </a:stretch>
          </a:blipFill>
        </p:spPr>
        <p:txBody>
          <a:bodyPr tIns="0">
            <a:normAutofit/>
          </a:bodyPr>
          <a:lstStyle>
            <a:lvl1pPr>
              <a:defRPr sz="100"/>
            </a:lvl1pPr>
          </a:lstStyle>
          <a:p>
            <a:pPr lvl="0"/>
            <a:r>
              <a:rPr lang="da-DK" noProof="1"/>
              <a:t>Klik for at redigere teksttypografierne i masteren</a:t>
            </a:r>
          </a:p>
        </p:txBody>
      </p:sp>
      <p:sp>
        <p:nvSpPr>
          <p:cNvPr id="11" name="AutoShape 4"/>
          <p:cNvSpPr>
            <a:spLocks/>
          </p:cNvSpPr>
          <p:nvPr userDrawn="1"/>
        </p:nvSpPr>
        <p:spPr bwMode="gray">
          <a:xfrm>
            <a:off x="-3107266" y="3168689"/>
            <a:ext cx="300143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Indsæt hjælpelinjer til </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placering af objekter</a:t>
            </a:r>
          </a:p>
          <a:p>
            <a:pPr algn="r" eaLnBrk="1" hangingPunct="1">
              <a:spcBef>
                <a:spcPct val="0"/>
              </a:spcBef>
              <a:buFontTx/>
              <a:buNone/>
              <a:defRPr/>
            </a:pPr>
            <a:r>
              <a:rPr lang="da-DK" altLang="da-DK" sz="1000" b="1" noProof="1">
                <a:solidFill>
                  <a:schemeClr val="tx1"/>
                </a:solidFill>
                <a:latin typeface="+mn-lt"/>
                <a:cs typeface="Arial" charset="0"/>
              </a:rPr>
              <a:t>1. </a:t>
            </a:r>
            <a:r>
              <a:rPr lang="da-DK" altLang="da-DK" sz="1000" noProof="1">
                <a:solidFill>
                  <a:schemeClr val="tx1"/>
                </a:solidFill>
                <a:latin typeface="+mn-lt"/>
                <a:cs typeface="Arial" charset="0"/>
              </a:rPr>
              <a:t>Højre klik udenfor slidet </a:t>
            </a:r>
            <a:br>
              <a:rPr lang="da-DK" altLang="da-DK" sz="1000" noProof="1">
                <a:solidFill>
                  <a:schemeClr val="tx1"/>
                </a:solidFill>
                <a:latin typeface="+mn-lt"/>
                <a:cs typeface="Arial" charset="0"/>
              </a:rPr>
            </a:br>
            <a:r>
              <a:rPr lang="da-DK" altLang="da-DK" sz="1000" noProof="1">
                <a:solidFill>
                  <a:schemeClr val="tx1"/>
                </a:solidFill>
                <a:latin typeface="+mn-lt"/>
                <a:cs typeface="Arial" charset="0"/>
              </a:rPr>
              <a:t>og vælg </a:t>
            </a:r>
            <a:r>
              <a:rPr lang="da-DK" altLang="da-DK" sz="1000" b="1" noProof="1">
                <a:solidFill>
                  <a:schemeClr val="tx1"/>
                </a:solidFill>
                <a:latin typeface="+mn-lt"/>
                <a:cs typeface="Arial" charset="0"/>
              </a:rPr>
              <a:t>’Gitter og hjælpelinjer’</a:t>
            </a:r>
          </a:p>
          <a:p>
            <a:pPr algn="r" eaLnBrk="1" hangingPunct="1">
              <a:spcBef>
                <a:spcPct val="0"/>
              </a:spcBef>
              <a:buFontTx/>
              <a:buNone/>
              <a:defRPr/>
            </a:pPr>
            <a:r>
              <a:rPr lang="da-DK" altLang="da-DK" sz="1000" b="1" noProof="1">
                <a:solidFill>
                  <a:schemeClr val="tx1"/>
                </a:solidFill>
                <a:latin typeface="+mn-lt"/>
                <a:cs typeface="Arial" charset="0"/>
              </a:rPr>
              <a:t>2. </a:t>
            </a:r>
            <a:r>
              <a:rPr lang="da-DK" altLang="da-DK" sz="1000" noProof="1">
                <a:solidFill>
                  <a:schemeClr val="tx1"/>
                </a:solidFill>
                <a:latin typeface="+mn-lt"/>
                <a:cs typeface="Arial" charset="0"/>
              </a:rPr>
              <a:t>Sæt kryds ved </a:t>
            </a:r>
            <a:r>
              <a:rPr lang="da-DK" altLang="da-DK" sz="1000" b="1" noProof="1">
                <a:solidFill>
                  <a:schemeClr val="tx1"/>
                </a:solidFill>
                <a:latin typeface="+mn-lt"/>
                <a:cs typeface="Arial" charset="0"/>
              </a:rPr>
              <a:t>’Vis tegne-</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hjælpelinjer på skærmen’</a:t>
            </a:r>
          </a:p>
          <a:p>
            <a:pPr algn="r" eaLnBrk="1" hangingPunct="1">
              <a:spcBef>
                <a:spcPct val="0"/>
              </a:spcBef>
              <a:buFontTx/>
              <a:buNone/>
              <a:defRPr/>
            </a:pPr>
            <a:r>
              <a:rPr lang="da-DK" altLang="da-DK" sz="1000" b="1" noProof="1">
                <a:solidFill>
                  <a:schemeClr val="tx1"/>
                </a:solidFill>
                <a:latin typeface="+mn-lt"/>
                <a:cs typeface="Arial" charset="0"/>
              </a:rPr>
              <a:t>3.</a:t>
            </a:r>
            <a:r>
              <a:rPr lang="da-DK" altLang="da-DK" sz="1000" noProof="1">
                <a:solidFill>
                  <a:schemeClr val="tx1"/>
                </a:solidFill>
                <a:latin typeface="+mn-lt"/>
                <a:cs typeface="Arial" charset="0"/>
              </a:rPr>
              <a:t> Vælg </a:t>
            </a:r>
            <a:r>
              <a:rPr lang="da-DK" altLang="da-DK" sz="1000" b="1" noProof="1">
                <a:solidFill>
                  <a:schemeClr val="tx1"/>
                </a:solidFill>
                <a:latin typeface="+mn-lt"/>
                <a:cs typeface="Arial" charset="0"/>
              </a:rPr>
              <a:t>’OK’</a:t>
            </a:r>
          </a:p>
        </p:txBody>
      </p:sp>
      <p:sp>
        <p:nvSpPr>
          <p:cNvPr id="18" name="TextBox 3"/>
          <p:cNvSpPr txBox="1"/>
          <p:nvPr userDrawn="1"/>
        </p:nvSpPr>
        <p:spPr>
          <a:xfrm>
            <a:off x="-3107267" y="1916113"/>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6" name="TextBox 17"/>
          <p:cNvSpPr txBox="1">
            <a:spLocks noChangeArrowheads="1"/>
          </p:cNvSpPr>
          <p:nvPr userDrawn="1"/>
        </p:nvSpPr>
        <p:spPr bwMode="auto">
          <a:xfrm>
            <a:off x="-3160184" y="5934670"/>
            <a:ext cx="3041651"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charset="0"/>
              </a:defRPr>
            </a:lvl1pPr>
            <a:lvl2pPr marL="742950" indent="-285750" eaLnBrk="0" hangingPunct="0">
              <a:spcBef>
                <a:spcPct val="20000"/>
              </a:spcBef>
              <a:buChar char="–"/>
              <a:defRPr sz="2800">
                <a:solidFill>
                  <a:schemeClr val="tx1"/>
                </a:solidFill>
                <a:latin typeface="Arial" charset="0"/>
              </a:defRPr>
            </a:lvl2pPr>
            <a:lvl3pPr marL="1143000" indent="-228600" eaLnBrk="0" hangingPunct="0">
              <a:spcBef>
                <a:spcPct val="20000"/>
              </a:spcBef>
              <a:buChar char="•"/>
              <a:defRPr sz="2400">
                <a:solidFill>
                  <a:schemeClr val="tx1"/>
                </a:solidFill>
                <a:latin typeface="Arial" charset="0"/>
              </a:defRPr>
            </a:lvl3pPr>
            <a:lvl4pPr marL="1600200" indent="-228600" eaLnBrk="0" hangingPunct="0">
              <a:spcBef>
                <a:spcPct val="20000"/>
              </a:spcBef>
              <a:buChar char="–"/>
              <a:defRPr sz="2000">
                <a:solidFill>
                  <a:schemeClr val="tx1"/>
                </a:solidFill>
                <a:latin typeface="Arial" charset="0"/>
              </a:defRPr>
            </a:lvl4pPr>
            <a:lvl5pPr marL="2057400" indent="-228600" eaLnBrk="0" hangingPunct="0">
              <a:spcBef>
                <a:spcPct val="20000"/>
              </a:spcBef>
              <a:buChar char="»"/>
              <a:defRPr sz="2000">
                <a:solidFill>
                  <a:schemeClr val="tx1"/>
                </a:solidFill>
                <a:latin typeface="Arial" charset="0"/>
              </a:defRPr>
            </a:lvl5pPr>
            <a:lvl6pPr marL="2514600" indent="-228600" eaLnBrk="0" fontAlgn="base" hangingPunct="0">
              <a:spcBef>
                <a:spcPct val="20000"/>
              </a:spcBef>
              <a:spcAft>
                <a:spcPct val="0"/>
              </a:spcAft>
              <a:buChar char="»"/>
              <a:defRPr sz="2000">
                <a:solidFill>
                  <a:schemeClr val="tx1"/>
                </a:solidFill>
                <a:latin typeface="Arial" charset="0"/>
              </a:defRPr>
            </a:lvl6pPr>
            <a:lvl7pPr marL="2971800" indent="-228600" eaLnBrk="0" fontAlgn="base" hangingPunct="0">
              <a:spcBef>
                <a:spcPct val="20000"/>
              </a:spcBef>
              <a:spcAft>
                <a:spcPct val="0"/>
              </a:spcAft>
              <a:buChar char="»"/>
              <a:defRPr sz="2000">
                <a:solidFill>
                  <a:schemeClr val="tx1"/>
                </a:solidFill>
                <a:latin typeface="Arial" charset="0"/>
              </a:defRPr>
            </a:lvl7pPr>
            <a:lvl8pPr marL="3429000" indent="-228600" eaLnBrk="0" fontAlgn="base" hangingPunct="0">
              <a:spcBef>
                <a:spcPct val="20000"/>
              </a:spcBef>
              <a:spcAft>
                <a:spcPct val="0"/>
              </a:spcAft>
              <a:buChar char="»"/>
              <a:defRPr sz="2000">
                <a:solidFill>
                  <a:schemeClr val="tx1"/>
                </a:solidFill>
                <a:latin typeface="Arial" charset="0"/>
              </a:defRPr>
            </a:lvl8pPr>
            <a:lvl9pPr marL="3886200" indent="-228600" eaLnBrk="0" fontAlgn="base" hangingPunct="0">
              <a:spcBef>
                <a:spcPct val="20000"/>
              </a:spcBef>
              <a:spcAft>
                <a:spcPct val="0"/>
              </a:spcAft>
              <a:buChar char="»"/>
              <a:defRPr sz="2000">
                <a:solidFill>
                  <a:schemeClr val="tx1"/>
                </a:solidFill>
                <a:latin typeface="Arial" charset="0"/>
              </a:defRPr>
            </a:lvl9pPr>
          </a:lstStyle>
          <a:p>
            <a:pPr algn="r" eaLnBrk="1" hangingPunct="1">
              <a:spcBef>
                <a:spcPct val="0"/>
              </a:spcBef>
              <a:buFontTx/>
              <a:buNone/>
            </a:pPr>
            <a:r>
              <a:rPr lang="da-DK" altLang="da-DK" sz="1000" b="1" dirty="0">
                <a:solidFill>
                  <a:schemeClr val="tx1"/>
                </a:solidFill>
                <a:latin typeface="+mn-lt"/>
              </a:rPr>
              <a:t>Generer titlen til alle slides</a:t>
            </a:r>
          </a:p>
          <a:p>
            <a:pPr algn="r" eaLnBrk="1" hangingPunct="1">
              <a:spcBef>
                <a:spcPct val="0"/>
              </a:spcBef>
              <a:buFontTx/>
              <a:buNone/>
            </a:pPr>
            <a:r>
              <a:rPr lang="da-DK" altLang="da-DK" sz="1000" b="1" dirty="0">
                <a:solidFill>
                  <a:schemeClr val="tx1"/>
                </a:solidFill>
                <a:latin typeface="+mn-lt"/>
              </a:rPr>
              <a:t>1. </a:t>
            </a:r>
            <a:r>
              <a:rPr lang="da-DK" altLang="da-DK" sz="1000" dirty="0">
                <a:solidFill>
                  <a:schemeClr val="tx1"/>
                </a:solidFill>
                <a:latin typeface="+mn-lt"/>
              </a:rPr>
              <a:t>Vælg </a:t>
            </a:r>
            <a:r>
              <a:rPr lang="da-DK" altLang="da-DK" sz="1000" b="1" dirty="0">
                <a:solidFill>
                  <a:schemeClr val="tx1"/>
                </a:solidFill>
                <a:latin typeface="+mn-lt"/>
              </a:rPr>
              <a:t>’Indsæt’</a:t>
            </a:r>
            <a:r>
              <a:rPr lang="da-DK" altLang="da-DK" sz="1000" dirty="0">
                <a:solidFill>
                  <a:schemeClr val="tx1"/>
                </a:solidFill>
                <a:latin typeface="+mn-lt"/>
              </a:rPr>
              <a:t> i topmenuen</a:t>
            </a:r>
          </a:p>
          <a:p>
            <a:pPr algn="r" eaLnBrk="1" hangingPunct="1">
              <a:spcBef>
                <a:spcPct val="0"/>
              </a:spcBef>
              <a:buFontTx/>
              <a:buNone/>
            </a:pPr>
            <a:r>
              <a:rPr lang="da-DK" altLang="da-DK" sz="1000" b="1" dirty="0">
                <a:solidFill>
                  <a:schemeClr val="tx1"/>
                </a:solidFill>
                <a:latin typeface="+mn-lt"/>
              </a:rPr>
              <a:t>2. </a:t>
            </a:r>
            <a:r>
              <a:rPr lang="da-DK" altLang="da-DK" sz="1000" dirty="0">
                <a:solidFill>
                  <a:schemeClr val="tx1"/>
                </a:solidFill>
                <a:latin typeface="+mn-lt"/>
              </a:rPr>
              <a:t>Vælg </a:t>
            </a:r>
            <a:r>
              <a:rPr lang="da-DK" altLang="da-DK" sz="1000" b="1" dirty="0">
                <a:solidFill>
                  <a:schemeClr val="tx1"/>
                </a:solidFill>
                <a:latin typeface="+mn-lt"/>
              </a:rPr>
              <a:t>’Sidehoved og Sidefod’</a:t>
            </a:r>
          </a:p>
          <a:p>
            <a:pPr algn="r" eaLnBrk="1" hangingPunct="1">
              <a:spcBef>
                <a:spcPct val="0"/>
              </a:spcBef>
              <a:buFontTx/>
              <a:buNone/>
            </a:pPr>
            <a:r>
              <a:rPr lang="da-DK" altLang="da-DK" sz="1000" b="1" dirty="0">
                <a:solidFill>
                  <a:schemeClr val="tx1"/>
                </a:solidFill>
                <a:latin typeface="+mn-lt"/>
              </a:rPr>
              <a:t>3. </a:t>
            </a:r>
            <a:r>
              <a:rPr lang="da-DK" altLang="da-DK" sz="1000" dirty="0">
                <a:solidFill>
                  <a:schemeClr val="tx1"/>
                </a:solidFill>
                <a:latin typeface="+mn-lt"/>
              </a:rPr>
              <a:t>Skriv titel på præsentation </a:t>
            </a:r>
            <a:br>
              <a:rPr lang="da-DK" altLang="da-DK" sz="1000" dirty="0">
                <a:solidFill>
                  <a:schemeClr val="tx1"/>
                </a:solidFill>
                <a:latin typeface="+mn-lt"/>
              </a:rPr>
            </a:br>
            <a:r>
              <a:rPr lang="da-DK" altLang="da-DK" sz="1000" dirty="0">
                <a:solidFill>
                  <a:schemeClr val="tx1"/>
                </a:solidFill>
                <a:latin typeface="+mn-lt"/>
              </a:rPr>
              <a:t>ind i tekstfeltet</a:t>
            </a:r>
          </a:p>
          <a:p>
            <a:pPr algn="r" eaLnBrk="1" hangingPunct="1">
              <a:spcBef>
                <a:spcPct val="0"/>
              </a:spcBef>
              <a:buFontTx/>
              <a:buNone/>
            </a:pPr>
            <a:r>
              <a:rPr lang="da-DK" altLang="da-DK" sz="1000" b="1" dirty="0">
                <a:solidFill>
                  <a:schemeClr val="tx1"/>
                </a:solidFill>
                <a:latin typeface="+mn-lt"/>
              </a:rPr>
              <a:t>4. </a:t>
            </a:r>
            <a:r>
              <a:rPr lang="da-DK" altLang="da-DK" sz="1000" dirty="0">
                <a:solidFill>
                  <a:schemeClr val="tx1"/>
                </a:solidFill>
                <a:latin typeface="+mn-lt"/>
              </a:rPr>
              <a:t>Tryk </a:t>
            </a:r>
            <a:r>
              <a:rPr lang="da-DK" altLang="da-DK" sz="1000" b="1" dirty="0">
                <a:solidFill>
                  <a:schemeClr val="tx1"/>
                </a:solidFill>
                <a:latin typeface="+mn-lt"/>
              </a:rPr>
              <a:t>’Anvend på alle’</a:t>
            </a:r>
          </a:p>
        </p:txBody>
      </p:sp>
      <p:sp>
        <p:nvSpPr>
          <p:cNvPr id="7" name="TextBox 6"/>
          <p:cNvSpPr txBox="1"/>
          <p:nvPr userDrawn="1"/>
        </p:nvSpPr>
        <p:spPr>
          <a:xfrm>
            <a:off x="768351" y="584200"/>
            <a:ext cx="2446867" cy="457946"/>
          </a:xfrm>
          <a:prstGeom prst="rect">
            <a:avLst/>
          </a:prstGeom>
          <a:noFill/>
        </p:spPr>
        <p:txBody>
          <a:bodyPr wrap="square" lIns="0" tIns="0" rIns="0" bIns="0" rtlCol="0">
            <a:spAutoFit/>
          </a:bodyPr>
          <a:lstStyle/>
          <a:p>
            <a:pPr marL="0" lvl="0" indent="0" algn="l" defTabSz="914400" rtl="0" eaLnBrk="1" latinLnBrk="0" hangingPunct="1">
              <a:lnSpc>
                <a:spcPct val="83000"/>
              </a:lnSpc>
              <a:spcBef>
                <a:spcPct val="20000"/>
              </a:spcBef>
              <a:buFont typeface="VIA Type Office" panose="02000503000000020004" pitchFamily="2" charset="0"/>
              <a:buNone/>
            </a:pPr>
            <a:r>
              <a:rPr lang="da-DK" sz="1600" kern="1200" spc="-100" baseline="0" noProof="1">
                <a:solidFill>
                  <a:schemeClr val="tx1"/>
                </a:solidFill>
                <a:latin typeface="VIA Type Office Light" panose="02000503000000020004" pitchFamily="2" charset="0"/>
                <a:ea typeface="+mn-ea"/>
                <a:cs typeface="+mn-cs"/>
              </a:rPr>
              <a:t>Gør tanke til handling</a:t>
            </a:r>
          </a:p>
          <a:p>
            <a:pPr marL="0" lvl="0" indent="0" algn="l" defTabSz="914400" rtl="0" eaLnBrk="1" latinLnBrk="0" hangingPunct="1">
              <a:lnSpc>
                <a:spcPct val="83000"/>
              </a:lnSpc>
              <a:spcBef>
                <a:spcPct val="20000"/>
              </a:spcBef>
              <a:buFont typeface="VIA Type Office" panose="02000503000000020004" pitchFamily="2" charset="0"/>
              <a:buNone/>
            </a:pPr>
            <a:r>
              <a:rPr lang="da-DK" sz="1600" kern="1200" spc="-100" baseline="0" noProof="1">
                <a:solidFill>
                  <a:schemeClr val="tx1"/>
                </a:solidFill>
                <a:latin typeface="+mn-lt"/>
                <a:ea typeface="+mn-ea"/>
                <a:cs typeface="+mn-cs"/>
              </a:rPr>
              <a:t>VIA University College</a:t>
            </a:r>
          </a:p>
        </p:txBody>
      </p:sp>
    </p:spTree>
    <p:extLst>
      <p:ext uri="{BB962C8B-B14F-4D97-AF65-F5344CB8AC3E}">
        <p14:creationId xmlns:p14="http://schemas.microsoft.com/office/powerpoint/2010/main" val="3859274937"/>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Indholdsside 6 med to spalter og fremhævet tekst">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3" name="Pladsholder til dato 2"/>
          <p:cNvSpPr>
            <a:spLocks noGrp="1"/>
          </p:cNvSpPr>
          <p:nvPr>
            <p:ph type="dt" sz="half" idx="10"/>
          </p:nvPr>
        </p:nvSpPr>
        <p:spPr/>
        <p:txBody>
          <a:bodyPr/>
          <a:lstStyle/>
          <a:p>
            <a:fld id="{ECCE2FBC-C712-4BEB-9297-798EA1A0CAE6}" type="datetime2">
              <a:rPr lang="da-DK" smtClean="0"/>
              <a:t>1. maj 2024</a:t>
            </a:fld>
            <a:endParaRPr lang="da-DK" dirty="0"/>
          </a:p>
        </p:txBody>
      </p:sp>
      <p:sp>
        <p:nvSpPr>
          <p:cNvPr id="4" name="Pladsholder til diasnummer 3"/>
          <p:cNvSpPr>
            <a:spLocks noGrp="1"/>
          </p:cNvSpPr>
          <p:nvPr>
            <p:ph type="sldNum" sz="quarter" idx="11"/>
          </p:nvPr>
        </p:nvSpPr>
        <p:spPr/>
        <p:txBody>
          <a:bodyPr/>
          <a:lstStyle/>
          <a:p>
            <a:fld id="{5BA07366-CB75-4AA8-9E5B-928B849F427C}" type="slidenum">
              <a:rPr lang="da-DK" smtClean="0"/>
              <a:pPr/>
              <a:t>‹nr.›</a:t>
            </a:fld>
            <a:endParaRPr lang="da-DK" dirty="0"/>
          </a:p>
        </p:txBody>
      </p:sp>
      <p:sp>
        <p:nvSpPr>
          <p:cNvPr id="5" name="Pladsholder til sidefod 4"/>
          <p:cNvSpPr>
            <a:spLocks noGrp="1"/>
          </p:cNvSpPr>
          <p:nvPr>
            <p:ph type="ftr" sz="quarter" idx="12"/>
          </p:nvPr>
        </p:nvSpPr>
        <p:spPr/>
        <p:txBody>
          <a:bodyPr/>
          <a:lstStyle/>
          <a:p>
            <a:endParaRPr lang="da-DK" dirty="0"/>
          </a:p>
        </p:txBody>
      </p:sp>
      <p:sp>
        <p:nvSpPr>
          <p:cNvPr id="44" name="Text Placeholder 2"/>
          <p:cNvSpPr>
            <a:spLocks noGrp="1"/>
          </p:cNvSpPr>
          <p:nvPr>
            <p:ph type="body" sz="quarter" idx="19" hasCustomPrompt="1"/>
          </p:nvPr>
        </p:nvSpPr>
        <p:spPr>
          <a:xfrm>
            <a:off x="769940" y="584199"/>
            <a:ext cx="5183715" cy="5259600"/>
          </a:xfrm>
        </p:spPr>
        <p:txBody>
          <a:bodyPr tIns="36000"/>
          <a:lstStyle>
            <a:lvl1pPr marL="0" indent="0">
              <a:lnSpc>
                <a:spcPct val="100000"/>
              </a:lnSpc>
              <a:spcBef>
                <a:spcPts val="600"/>
              </a:spcBef>
              <a:spcAft>
                <a:spcPts val="0"/>
              </a:spcAft>
              <a:buFont typeface="Arial" panose="020B0604020202020204" pitchFamily="34" charset="0"/>
              <a:buChar char="​"/>
              <a:defRPr lang="en-US" sz="1800" kern="1200" spc="-90" baseline="0" dirty="0" smtClean="0">
                <a:solidFill>
                  <a:schemeClr val="tx1"/>
                </a:solidFill>
                <a:latin typeface="+mn-lt"/>
                <a:ea typeface="+mn-ea"/>
                <a:cs typeface="+mn-cs"/>
              </a:defRPr>
            </a:lvl1pPr>
            <a:lvl2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mn-lt"/>
                <a:ea typeface="+mn-ea"/>
                <a:cs typeface="+mn-cs"/>
              </a:defRPr>
            </a:lvl2pPr>
            <a:lvl3pPr marL="0" indent="0">
              <a:lnSpc>
                <a:spcPct val="89000"/>
              </a:lnSpc>
              <a:spcBef>
                <a:spcPts val="0"/>
              </a:spcBef>
              <a:buFont typeface="Arial" panose="020B0604020202020204" pitchFamily="34" charset="0"/>
              <a:buChar char="​"/>
              <a:defRPr lang="en-US" sz="1400" kern="1200" spc="-90" baseline="0" dirty="0" smtClean="0">
                <a:solidFill>
                  <a:schemeClr val="tx1"/>
                </a:solidFill>
                <a:latin typeface="VIA Type Office Light" panose="02000503000000020004" pitchFamily="2" charset="0"/>
                <a:ea typeface="+mn-ea"/>
                <a:cs typeface="+mn-cs"/>
              </a:defRPr>
            </a:lvl3pPr>
            <a:lvl4pPr marL="0" indent="0">
              <a:lnSpc>
                <a:spcPct val="89000"/>
              </a:lnSpc>
              <a:spcBef>
                <a:spcPts val="0"/>
              </a:spcBef>
              <a:buFont typeface="Arial" panose="020B0604020202020204" pitchFamily="34" charset="0"/>
              <a:buChar char="​"/>
              <a:defRPr lang="en-US" sz="1050" kern="1200" dirty="0" smtClean="0">
                <a:solidFill>
                  <a:schemeClr val="tx1"/>
                </a:solidFill>
                <a:latin typeface="+mn-lt"/>
                <a:ea typeface="+mn-ea"/>
                <a:cs typeface="+mn-cs"/>
              </a:defRPr>
            </a:lvl4pPr>
            <a:lvl5pPr marL="0" indent="0">
              <a:lnSpc>
                <a:spcPct val="89000"/>
              </a:lnSpc>
              <a:spcBef>
                <a:spcPts val="0"/>
              </a:spcBef>
              <a:buFont typeface="Arial" panose="020B0604020202020204" pitchFamily="34" charset="0"/>
              <a:buChar char="​"/>
              <a:defRPr lang="da-DK" sz="1050" kern="1200" dirty="0">
                <a:solidFill>
                  <a:schemeClr val="tx1"/>
                </a:solidFill>
                <a:latin typeface="VIA Type Office Light" panose="02000503000000020004" pitchFamily="2" charset="0"/>
                <a:ea typeface="+mn-ea"/>
                <a:cs typeface="+mn-cs"/>
              </a:defRPr>
            </a:lvl5pPr>
          </a:lstStyle>
          <a:p>
            <a:pPr lvl="0"/>
            <a:r>
              <a:rPr lang="da-DK" dirty="0"/>
              <a:t>Første niveau tekst </a:t>
            </a:r>
            <a:r>
              <a:rPr lang="da-DK" dirty="0" err="1"/>
              <a:t>regular</a:t>
            </a:r>
            <a:r>
              <a:rPr lang="da-DK" dirty="0"/>
              <a:t>, brug forøg/formindsk listeniveau for at hoppe mellem niveauerne</a:t>
            </a:r>
          </a:p>
          <a:p>
            <a:pPr lvl="1"/>
            <a:r>
              <a:rPr lang="en-US" dirty="0"/>
              <a:t>H5 Regular</a:t>
            </a:r>
          </a:p>
          <a:p>
            <a:pPr lvl="2"/>
            <a:r>
              <a:rPr lang="en-US" dirty="0"/>
              <a:t>H5 Light</a:t>
            </a:r>
          </a:p>
          <a:p>
            <a:pPr lvl="3"/>
            <a:r>
              <a:rPr lang="en-US" dirty="0"/>
              <a:t>H6 Regular</a:t>
            </a:r>
          </a:p>
          <a:p>
            <a:pPr lvl="4"/>
            <a:r>
              <a:rPr lang="en-US" dirty="0"/>
              <a:t>H6 Light</a:t>
            </a:r>
            <a:endParaRPr lang="da-DK" dirty="0"/>
          </a:p>
        </p:txBody>
      </p:sp>
      <p:sp>
        <p:nvSpPr>
          <p:cNvPr id="13" name="AutoShape 4"/>
          <p:cNvSpPr>
            <a:spLocks/>
          </p:cNvSpPr>
          <p:nvPr userDrawn="1"/>
        </p:nvSpPr>
        <p:spPr bwMode="gray">
          <a:xfrm>
            <a:off x="-2937594" y="-43764"/>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linje(r)/ord i overskriften</a:t>
            </a:r>
            <a:r>
              <a:rPr lang="da-DK" altLang="da-DK" sz="1000" b="0" baseline="0" noProof="1">
                <a:solidFill>
                  <a:schemeClr val="tx1"/>
                </a:solidFill>
                <a:latin typeface="+mn-lt"/>
                <a:cs typeface="Arial" charset="0"/>
              </a:rPr>
              <a:t> </a:t>
            </a:r>
            <a:r>
              <a:rPr lang="da-DK" altLang="da-DK" sz="1000" b="0" noProof="1">
                <a:solidFill>
                  <a:schemeClr val="tx1"/>
                </a:solidFill>
                <a:latin typeface="+mn-lt"/>
                <a:cs typeface="Arial" charset="0"/>
              </a:rPr>
              <a:t>ved at markere teksten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p>
        </p:txBody>
      </p:sp>
      <p:grpSp>
        <p:nvGrpSpPr>
          <p:cNvPr id="7" name="Gruppe 6"/>
          <p:cNvGrpSpPr/>
          <p:nvPr userDrawn="1"/>
        </p:nvGrpSpPr>
        <p:grpSpPr>
          <a:xfrm>
            <a:off x="-721815" y="2149049"/>
            <a:ext cx="607389" cy="464820"/>
            <a:chOff x="-551684" y="3200301"/>
            <a:chExt cx="455542" cy="464820"/>
          </a:xfrm>
        </p:grpSpPr>
        <p:pic>
          <p:nvPicPr>
            <p:cNvPr id="22"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551684" y="3200301"/>
              <a:ext cx="455542" cy="2095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3" name="Rounded Rectangle 43"/>
            <p:cNvSpPr/>
            <p:nvPr userDrawn="1"/>
          </p:nvSpPr>
          <p:spPr>
            <a:xfrm>
              <a:off x="-323913" y="3200301"/>
              <a:ext cx="214312"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pic>
          <p:nvPicPr>
            <p:cNvPr id="24"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p:blipFill>
          <p:spPr bwMode="auto">
            <a:xfrm>
              <a:off x="-546123" y="3459571"/>
              <a:ext cx="438150" cy="2015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6" name="Rounded Rectangle 46"/>
            <p:cNvSpPr/>
            <p:nvPr userDrawn="1"/>
          </p:nvSpPr>
          <p:spPr>
            <a:xfrm>
              <a:off x="-541361" y="3458746"/>
              <a:ext cx="214313" cy="206375"/>
            </a:xfrm>
            <a:prstGeom prst="roundRect">
              <a:avLst/>
            </a:prstGeom>
            <a:noFill/>
            <a:ln w="127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lIns="0" tIns="0" rIns="0" bIns="0" anchor="ctr"/>
            <a:lstStyle/>
            <a:p>
              <a:pPr algn="ctr">
                <a:defRPr/>
              </a:pPr>
              <a:endParaRPr lang="da-DK" sz="2400" dirty="0"/>
            </a:p>
          </p:txBody>
        </p:sp>
      </p:grpSp>
      <p:sp>
        <p:nvSpPr>
          <p:cNvPr id="28" name="Title 1"/>
          <p:cNvSpPr>
            <a:spLocks noGrp="1"/>
          </p:cNvSpPr>
          <p:nvPr>
            <p:ph type="title" hasCustomPrompt="1"/>
          </p:nvPr>
        </p:nvSpPr>
        <p:spPr>
          <a:xfrm>
            <a:off x="6175225" y="584199"/>
            <a:ext cx="5249368" cy="3672893"/>
          </a:xfrm>
        </p:spPr>
        <p:txBody>
          <a:bodyPr/>
          <a:lstStyle>
            <a:lvl1pPr>
              <a:defRPr baseline="0"/>
            </a:lvl1pPr>
          </a:lstStyle>
          <a:p>
            <a:r>
              <a:rPr lang="da-DK" dirty="0"/>
              <a:t>Overskrift i flere linjer</a:t>
            </a:r>
          </a:p>
        </p:txBody>
      </p:sp>
      <p:pic>
        <p:nvPicPr>
          <p:cNvPr id="29" name="Picture 3"/>
          <p:cNvPicPr>
            <a:picLocks noChangeAspect="1" noChangeArrowheads="1"/>
          </p:cNvPicPr>
          <p:nvPr userDrawn="1"/>
        </p:nvPicPr>
        <p:blipFill rotWithShape="1">
          <a:blip r:embed="rId3">
            <a:extLst>
              <a:ext uri="{28A0092B-C50C-407E-A947-70E740481C1C}">
                <a14:useLocalDpi xmlns:a14="http://schemas.microsoft.com/office/drawing/2010/main" val="0"/>
              </a:ext>
            </a:extLst>
          </a:blip>
          <a:srcRect b="87042"/>
          <a:stretch/>
        </p:blipFill>
        <p:spPr bwMode="auto">
          <a:xfrm>
            <a:off x="-2148258" y="622688"/>
            <a:ext cx="2033833"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0" name="AutoShape 4"/>
          <p:cNvSpPr>
            <a:spLocks/>
          </p:cNvSpPr>
          <p:nvPr userDrawn="1"/>
        </p:nvSpPr>
        <p:spPr bwMode="gray">
          <a:xfrm>
            <a:off x="-2945713" y="1186179"/>
            <a:ext cx="2823169" cy="9233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baseline="0" noProof="1">
                <a:solidFill>
                  <a:schemeClr val="tx1"/>
                </a:solidFill>
                <a:latin typeface="+mn-lt"/>
                <a:cs typeface="Arial" charset="0"/>
              </a:rPr>
              <a:t>Typografier</a:t>
            </a:r>
          </a:p>
          <a:p>
            <a:pPr algn="r" eaLnBrk="1" hangingPunct="1">
              <a:spcBef>
                <a:spcPct val="0"/>
              </a:spcBef>
              <a:buFontTx/>
              <a:buNone/>
              <a:defRPr/>
            </a:pPr>
            <a:r>
              <a:rPr lang="da-DK" altLang="da-DK" sz="1000" b="0" baseline="0" noProof="1">
                <a:solidFill>
                  <a:schemeClr val="tx1"/>
                </a:solidFill>
                <a:latin typeface="+mn-lt"/>
                <a:cs typeface="Arial" charset="0"/>
              </a:rPr>
              <a:t>1. Niveau = Regular 18 pkt</a:t>
            </a:r>
          </a:p>
          <a:p>
            <a:pPr algn="r" eaLnBrk="1" hangingPunct="1">
              <a:spcBef>
                <a:spcPct val="0"/>
              </a:spcBef>
              <a:buFontTx/>
              <a:buNone/>
              <a:defRPr/>
            </a:pPr>
            <a:r>
              <a:rPr lang="da-DK" altLang="da-DK" sz="1000" b="0" noProof="1">
                <a:solidFill>
                  <a:schemeClr val="tx1"/>
                </a:solidFill>
                <a:latin typeface="+mn-lt"/>
                <a:cs typeface="Arial" charset="0"/>
              </a:rPr>
              <a:t>2. Niveau = Regular 14 pkt</a:t>
            </a:r>
            <a:br>
              <a:rPr lang="da-DK" altLang="da-DK" sz="1000" b="0" noProof="1">
                <a:solidFill>
                  <a:schemeClr val="tx1"/>
                </a:solidFill>
                <a:latin typeface="+mn-lt"/>
                <a:cs typeface="Arial" charset="0"/>
              </a:rPr>
            </a:br>
            <a:br>
              <a:rPr lang="da-DK" altLang="da-DK" sz="1000" b="0" baseline="0" noProof="1">
                <a:solidFill>
                  <a:schemeClr val="tx1"/>
                </a:solidFill>
                <a:latin typeface="+mn-lt"/>
                <a:cs typeface="Arial" charset="0"/>
              </a:rPr>
            </a:br>
            <a:r>
              <a:rPr lang="da-DK" altLang="da-DK" sz="1000" b="0" baseline="0" noProof="1">
                <a:solidFill>
                  <a:schemeClr val="tx1"/>
                </a:solidFill>
                <a:latin typeface="+mn-lt"/>
                <a:cs typeface="Arial" charset="0"/>
              </a:rPr>
              <a:t>Brug </a:t>
            </a:r>
            <a:r>
              <a:rPr lang="da-DK" altLang="da-DK" sz="1000" b="1" baseline="0" noProof="1">
                <a:solidFill>
                  <a:schemeClr val="tx1"/>
                </a:solidFill>
                <a:latin typeface="+mn-lt"/>
                <a:cs typeface="Arial" charset="0"/>
              </a:rPr>
              <a:t>‘Forøg/Formindsk listeniveau’ </a:t>
            </a:r>
            <a:r>
              <a:rPr lang="da-DK" altLang="da-DK" sz="1000" b="0" baseline="0" noProof="1">
                <a:solidFill>
                  <a:schemeClr val="tx1"/>
                </a:solidFill>
                <a:latin typeface="+mn-lt"/>
                <a:cs typeface="Arial" charset="0"/>
              </a:rPr>
              <a:t>for at hoppe mellem niveauer </a:t>
            </a:r>
            <a:endParaRPr lang="da-DK" altLang="da-DK" sz="1000" b="0" noProof="1">
              <a:solidFill>
                <a:schemeClr val="tx1"/>
              </a:solidFill>
              <a:latin typeface="+mn-lt"/>
              <a:cs typeface="Arial" charset="0"/>
            </a:endParaRPr>
          </a:p>
        </p:txBody>
      </p:sp>
      <p:grpSp>
        <p:nvGrpSpPr>
          <p:cNvPr id="31" name="Gruppe 30"/>
          <p:cNvGrpSpPr/>
          <p:nvPr userDrawn="1"/>
        </p:nvGrpSpPr>
        <p:grpSpPr>
          <a:xfrm>
            <a:off x="-3014960" y="3657183"/>
            <a:ext cx="2864223" cy="3180414"/>
            <a:chOff x="-2261220" y="2628888"/>
            <a:chExt cx="2148167" cy="3180414"/>
          </a:xfrm>
        </p:grpSpPr>
        <p:pic>
          <p:nvPicPr>
            <p:cNvPr id="32"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33"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34" name="Gruppe 33"/>
            <p:cNvGrpSpPr/>
            <p:nvPr userDrawn="1"/>
          </p:nvGrpSpPr>
          <p:grpSpPr>
            <a:xfrm>
              <a:off x="-1426464" y="4317211"/>
              <a:ext cx="1313411" cy="1492091"/>
              <a:chOff x="-1426464" y="4279878"/>
              <a:chExt cx="1313411" cy="1492091"/>
            </a:xfrm>
          </p:grpSpPr>
          <p:pic>
            <p:nvPicPr>
              <p:cNvPr id="35"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36" name="Lige forbindelse 35"/>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37" name="Lige forbindelse 36"/>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38" name="Rektangel 37"/>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grpSp>
      </p:grpSp>
      <p:sp>
        <p:nvSpPr>
          <p:cNvPr id="39" name="Tekstboks 38"/>
          <p:cNvSpPr txBox="1"/>
          <p:nvPr userDrawn="1"/>
        </p:nvSpPr>
        <p:spPr>
          <a:xfrm>
            <a:off x="-3185352" y="5918968"/>
            <a:ext cx="1283400" cy="534368"/>
          </a:xfrm>
          <a:prstGeom prst="rect">
            <a:avLst/>
          </a:prstGeom>
          <a:solidFill>
            <a:schemeClr val="bg2">
              <a:lumMod val="20000"/>
              <a:lumOff val="80000"/>
            </a:schemeClr>
          </a:solidFill>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sp>
        <p:nvSpPr>
          <p:cNvPr id="40" name="Rektangel 39"/>
          <p:cNvSpPr/>
          <p:nvPr userDrawn="1"/>
        </p:nvSpPr>
        <p:spPr>
          <a:xfrm>
            <a:off x="-1359172" y="5918968"/>
            <a:ext cx="1185816"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cxnSp>
        <p:nvCxnSpPr>
          <p:cNvPr id="41" name="Lige forbindelse 40"/>
          <p:cNvCxnSpPr>
            <a:endCxn id="40" idx="0"/>
          </p:cNvCxnSpPr>
          <p:nvPr userDrawn="1"/>
        </p:nvCxnSpPr>
        <p:spPr>
          <a:xfrm>
            <a:off x="-960784" y="4503570"/>
            <a:ext cx="194520" cy="14153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42" name="TextBox 3"/>
          <p:cNvSpPr txBox="1"/>
          <p:nvPr userDrawn="1"/>
        </p:nvSpPr>
        <p:spPr>
          <a:xfrm>
            <a:off x="-3107267" y="2620520"/>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43" name="Text Placeholder 16"/>
          <p:cNvSpPr>
            <a:spLocks noGrp="1"/>
          </p:cNvSpPr>
          <p:nvPr>
            <p:ph type="body" sz="quarter" idx="14"/>
          </p:nvPr>
        </p:nvSpPr>
        <p:spPr>
          <a:xfrm>
            <a:off x="768000" y="5922000"/>
            <a:ext cx="2448000" cy="374400"/>
          </a:xfrm>
          <a:blipFill>
            <a:blip r:embed="rId6"/>
            <a:stretch>
              <a:fillRect/>
            </a:stretch>
          </a:blipFill>
        </p:spPr>
        <p:txBody>
          <a:bodyPr tIns="0">
            <a:normAutofit/>
          </a:bodyPr>
          <a:lstStyle>
            <a:lvl1pPr>
              <a:defRPr sz="100"/>
            </a:lvl1pPr>
          </a:lstStyle>
          <a:p>
            <a:pPr lvl="0"/>
            <a:r>
              <a:rPr lang="da-DK" noProof="1"/>
              <a:t>Klik for at redigere teksttypografierne i masteren</a:t>
            </a:r>
          </a:p>
        </p:txBody>
      </p:sp>
    </p:spTree>
    <p:extLst>
      <p:ext uri="{BB962C8B-B14F-4D97-AF65-F5344CB8AC3E}">
        <p14:creationId xmlns:p14="http://schemas.microsoft.com/office/powerpoint/2010/main" val="100918101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Indholdsside 7 med stort billede">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1" name="Pladsholder til billede 10"/>
          <p:cNvSpPr>
            <a:spLocks noGrp="1"/>
          </p:cNvSpPr>
          <p:nvPr>
            <p:ph type="pic" sz="quarter" idx="14"/>
          </p:nvPr>
        </p:nvSpPr>
        <p:spPr>
          <a:xfrm>
            <a:off x="0" y="0"/>
            <a:ext cx="12192000" cy="6858000"/>
          </a:xfrm>
          <a:solidFill>
            <a:schemeClr val="bg1"/>
          </a:solidFill>
        </p:spPr>
        <p:txBody>
          <a:bodyPr tIns="792000" anchor="ctr" anchorCtr="0">
            <a:normAutofit/>
          </a:bodyPr>
          <a:lstStyle>
            <a:lvl1pPr marL="0" marR="0" indent="0" algn="ctr" defTabSz="914400" rtl="0" eaLnBrk="1" fontAlgn="auto" latinLnBrk="0" hangingPunct="1">
              <a:lnSpc>
                <a:spcPct val="80000"/>
              </a:lnSpc>
              <a:spcBef>
                <a:spcPct val="20000"/>
              </a:spcBef>
              <a:spcAft>
                <a:spcPts val="0"/>
              </a:spcAft>
              <a:buClrTx/>
              <a:buSzTx/>
              <a:buFont typeface="VIA Type Office" panose="02000503000000020004" pitchFamily="2" charset="0"/>
              <a:buNone/>
              <a:tabLst/>
              <a:defRPr sz="1800">
                <a:latin typeface="VIA Type Office Light" panose="02000503000000020004" pitchFamily="2" charset="0"/>
              </a:defRPr>
            </a:lvl1pPr>
          </a:lstStyle>
          <a:p>
            <a:r>
              <a:rPr lang="da-DK"/>
              <a:t>Klik på ikonet for at tilføje et billede</a:t>
            </a:r>
            <a:endParaRPr lang="en-GB" dirty="0"/>
          </a:p>
        </p:txBody>
      </p:sp>
      <p:sp>
        <p:nvSpPr>
          <p:cNvPr id="3" name="Pladsholder til dato 2"/>
          <p:cNvSpPr>
            <a:spLocks noGrp="1"/>
          </p:cNvSpPr>
          <p:nvPr>
            <p:ph type="dt" sz="half" idx="10"/>
          </p:nvPr>
        </p:nvSpPr>
        <p:spPr/>
        <p:txBody>
          <a:bodyPr/>
          <a:lstStyle/>
          <a:p>
            <a:fld id="{8813ED1D-085E-4E32-BF7D-8067D70A7748}" type="datetime2">
              <a:rPr lang="da-DK" smtClean="0"/>
              <a:t>1. maj 2024</a:t>
            </a:fld>
            <a:endParaRPr lang="da-DK" dirty="0"/>
          </a:p>
        </p:txBody>
      </p:sp>
      <p:sp>
        <p:nvSpPr>
          <p:cNvPr id="4" name="Pladsholder til diasnummer 3"/>
          <p:cNvSpPr>
            <a:spLocks noGrp="1"/>
          </p:cNvSpPr>
          <p:nvPr>
            <p:ph type="sldNum" sz="quarter" idx="11"/>
          </p:nvPr>
        </p:nvSpPr>
        <p:spPr/>
        <p:txBody>
          <a:bodyPr/>
          <a:lstStyle/>
          <a:p>
            <a:fld id="{5BA07366-CB75-4AA8-9E5B-928B849F427C}" type="slidenum">
              <a:rPr lang="da-DK" smtClean="0"/>
              <a:pPr/>
              <a:t>‹nr.›</a:t>
            </a:fld>
            <a:endParaRPr lang="da-DK" dirty="0"/>
          </a:p>
        </p:txBody>
      </p:sp>
      <p:sp>
        <p:nvSpPr>
          <p:cNvPr id="5" name="Pladsholder til sidefod 4"/>
          <p:cNvSpPr>
            <a:spLocks noGrp="1"/>
          </p:cNvSpPr>
          <p:nvPr>
            <p:ph type="ftr" sz="quarter" idx="12"/>
          </p:nvPr>
        </p:nvSpPr>
        <p:spPr/>
        <p:txBody>
          <a:bodyPr/>
          <a:lstStyle/>
          <a:p>
            <a:endParaRPr lang="da-DK" dirty="0"/>
          </a:p>
        </p:txBody>
      </p:sp>
      <p:sp>
        <p:nvSpPr>
          <p:cNvPr id="27" name="Text Placeholder 16"/>
          <p:cNvSpPr>
            <a:spLocks noGrp="1"/>
          </p:cNvSpPr>
          <p:nvPr>
            <p:ph type="body" sz="quarter" idx="15"/>
          </p:nvPr>
        </p:nvSpPr>
        <p:spPr>
          <a:xfrm>
            <a:off x="768000" y="5922000"/>
            <a:ext cx="2448000" cy="374400"/>
          </a:xfrm>
          <a:blipFill>
            <a:blip r:embed="rId2"/>
            <a:stretch>
              <a:fillRect/>
            </a:stretch>
          </a:blipFill>
        </p:spPr>
        <p:txBody>
          <a:bodyPr tIns="0">
            <a:normAutofit/>
          </a:bodyPr>
          <a:lstStyle>
            <a:lvl1pPr>
              <a:defRPr sz="100"/>
            </a:lvl1pPr>
          </a:lstStyle>
          <a:p>
            <a:pPr lvl="0"/>
            <a:r>
              <a:rPr lang="da-DK" noProof="1"/>
              <a:t>Klik for at redigere teksttypografierne i masteren</a:t>
            </a:r>
          </a:p>
        </p:txBody>
      </p:sp>
      <p:grpSp>
        <p:nvGrpSpPr>
          <p:cNvPr id="15" name="Gruppe 75"/>
          <p:cNvGrpSpPr>
            <a:grpSpLocks/>
          </p:cNvGrpSpPr>
          <p:nvPr userDrawn="1"/>
        </p:nvGrpSpPr>
        <p:grpSpPr bwMode="auto">
          <a:xfrm>
            <a:off x="-2828760" y="1546869"/>
            <a:ext cx="2709333" cy="3053620"/>
            <a:chOff x="5189964" y="1517655"/>
            <a:chExt cx="2031486" cy="3052739"/>
          </a:xfrm>
        </p:grpSpPr>
        <p:sp>
          <p:nvSpPr>
            <p:cNvPr id="16" name="TextBox 12"/>
            <p:cNvSpPr txBox="1">
              <a:spLocks noChangeArrowheads="1"/>
            </p:cNvSpPr>
            <p:nvPr/>
          </p:nvSpPr>
          <p:spPr bwMode="auto">
            <a:xfrm>
              <a:off x="5189964" y="1517655"/>
              <a:ext cx="2031486" cy="251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ts val="0"/>
                </a:spcBef>
                <a:spcAft>
                  <a:spcPts val="0"/>
                </a:spcAft>
                <a:buFontTx/>
                <a:buNone/>
                <a:defRPr/>
              </a:pPr>
              <a:r>
                <a:rPr lang="da-DK" sz="1000" b="1" noProof="1">
                  <a:solidFill>
                    <a:schemeClr val="tx1"/>
                  </a:solidFill>
                  <a:latin typeface="+mn-lt"/>
                </a:rPr>
                <a:t>Indsæt billede</a:t>
              </a:r>
            </a:p>
            <a:p>
              <a:pPr algn="r" eaLnBrk="1" hangingPunct="1">
                <a:spcBef>
                  <a:spcPts val="0"/>
                </a:spcBef>
                <a:spcAft>
                  <a:spcPts val="240"/>
                </a:spcAft>
                <a:buFontTx/>
                <a:buNone/>
                <a:defRPr/>
              </a:pPr>
              <a:r>
                <a:rPr lang="da-DK" sz="1000" b="1" noProof="1">
                  <a:solidFill>
                    <a:schemeClr val="tx1"/>
                  </a:solidFill>
                  <a:latin typeface="+mn-lt"/>
                </a:rPr>
                <a:t>1.</a:t>
              </a:r>
              <a:r>
                <a:rPr lang="da-DK" sz="1000" noProof="1">
                  <a:solidFill>
                    <a:schemeClr val="tx1"/>
                  </a:solidFill>
                  <a:latin typeface="+mn-lt"/>
                </a:rPr>
                <a:t> Klik på det lille billede-indsættelsesikon i midten</a:t>
              </a:r>
            </a:p>
            <a:p>
              <a:pPr algn="r" eaLnBrk="1" hangingPunct="1">
                <a:spcBef>
                  <a:spcPts val="0"/>
                </a:spcBef>
                <a:spcAft>
                  <a:spcPts val="240"/>
                </a:spcAft>
                <a:buFontTx/>
                <a:buNone/>
                <a:defRPr/>
              </a:pPr>
              <a:r>
                <a:rPr lang="da-DK" sz="1000" noProof="1">
                  <a:solidFill>
                    <a:schemeClr val="tx1"/>
                  </a:solidFill>
                  <a:latin typeface="+mn-lt"/>
                </a:rPr>
                <a:t>af pladsholderen</a:t>
              </a:r>
            </a:p>
            <a:p>
              <a:pPr algn="r" eaLnBrk="1" hangingPunct="1">
                <a:spcBef>
                  <a:spcPts val="0"/>
                </a:spcBef>
                <a:spcAft>
                  <a:spcPts val="240"/>
                </a:spcAft>
                <a:buFontTx/>
                <a:buNone/>
                <a:defRPr/>
              </a:pPr>
              <a:r>
                <a:rPr lang="da-DK" sz="1000" b="1" noProof="1">
                  <a:solidFill>
                    <a:schemeClr val="tx1"/>
                  </a:solidFill>
                  <a:latin typeface="+mn-lt"/>
                </a:rPr>
                <a:t>2. </a:t>
              </a:r>
              <a:r>
                <a:rPr lang="da-DK" sz="1000" noProof="1">
                  <a:solidFill>
                    <a:schemeClr val="tx1"/>
                  </a:solidFill>
                  <a:latin typeface="+mn-lt"/>
                </a:rPr>
                <a:t>Indsæt det ønskede billede</a:t>
              </a:r>
            </a:p>
            <a:p>
              <a:pPr algn="r" eaLnBrk="1" hangingPunct="1">
                <a:spcBef>
                  <a:spcPts val="0"/>
                </a:spcBef>
                <a:spcAft>
                  <a:spcPts val="240"/>
                </a:spcAft>
                <a:buFontTx/>
                <a:buNone/>
                <a:defRPr/>
              </a:pPr>
              <a:endParaRPr lang="da-DK" sz="1000" noProof="1">
                <a:solidFill>
                  <a:schemeClr val="tx1"/>
                </a:solidFill>
                <a:latin typeface="+mn-lt"/>
              </a:endParaRPr>
            </a:p>
            <a:p>
              <a:pPr marL="0" marR="0" indent="0" algn="r" defTabSz="914400" rtl="0" eaLnBrk="1" fontAlgn="auto" latinLnBrk="0" hangingPunct="1">
                <a:lnSpc>
                  <a:spcPct val="100000"/>
                </a:lnSpc>
                <a:spcBef>
                  <a:spcPts val="0"/>
                </a:spcBef>
                <a:spcAft>
                  <a:spcPts val="240"/>
                </a:spcAft>
                <a:buClrTx/>
                <a:buSzTx/>
                <a:buFontTx/>
                <a:buNone/>
                <a:tabLst/>
                <a:defRPr/>
              </a:pPr>
              <a:r>
                <a:rPr lang="da-DK" sz="1000" b="1" dirty="0">
                  <a:latin typeface="+mn-lt"/>
                </a:rPr>
                <a:t>Ændre billedets størrelse/fokus</a:t>
              </a:r>
            </a:p>
            <a:p>
              <a:pPr algn="r" eaLnBrk="1" hangingPunct="1">
                <a:spcBef>
                  <a:spcPts val="0"/>
                </a:spcBef>
                <a:spcAft>
                  <a:spcPts val="240"/>
                </a:spcAft>
                <a:buFontTx/>
                <a:buNone/>
                <a:defRPr/>
              </a:pPr>
              <a:r>
                <a:rPr lang="da-DK" sz="1000" b="1" noProof="1">
                  <a:solidFill>
                    <a:schemeClr val="tx1"/>
                  </a:solidFill>
                  <a:latin typeface="+mn-lt"/>
                </a:rPr>
                <a:t>1. </a:t>
              </a:r>
              <a:r>
                <a:rPr lang="da-DK" sz="1000" dirty="0">
                  <a:latin typeface="+mn-lt"/>
                </a:rPr>
                <a:t>Marker billedet og vælg funktionen </a:t>
              </a:r>
              <a:r>
                <a:rPr lang="da-DK" sz="1000" b="1" dirty="0">
                  <a:latin typeface="+mn-lt"/>
                </a:rPr>
                <a:t>Beskær</a:t>
              </a:r>
              <a:r>
                <a:rPr lang="da-DK" sz="1000" dirty="0">
                  <a:latin typeface="+mn-lt"/>
                </a:rPr>
                <a:t> og herefter </a:t>
              </a:r>
              <a:r>
                <a:rPr lang="da-DK" sz="1000" b="1" dirty="0">
                  <a:latin typeface="+mn-lt"/>
                </a:rPr>
                <a:t>Fyld. </a:t>
              </a:r>
              <a:r>
                <a:rPr lang="da-DK" sz="1000" dirty="0">
                  <a:latin typeface="+mn-lt"/>
                </a:rPr>
                <a:t>Træk i billedet, så du får det ønskede udsnit ind i billedrammen</a:t>
              </a: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algn="r" eaLnBrk="1" hangingPunct="1">
                <a:spcBef>
                  <a:spcPct val="0"/>
                </a:spcBef>
                <a:spcAft>
                  <a:spcPts val="240"/>
                </a:spcAft>
                <a:buFontTx/>
                <a:buNone/>
                <a:defRPr/>
              </a:pPr>
              <a:r>
                <a:rPr lang="da-DK" altLang="da-DK" sz="1000" b="1" noProof="1">
                  <a:solidFill>
                    <a:schemeClr val="tx1"/>
                  </a:solidFill>
                  <a:latin typeface="+mn-lt"/>
                  <a:cs typeface="Arial" pitchFamily="34" charset="0"/>
                </a:rPr>
                <a:t>2. </a:t>
              </a:r>
              <a:r>
                <a:rPr lang="da-DK" altLang="da-DK" sz="1000" noProof="1">
                  <a:solidFill>
                    <a:schemeClr val="tx1"/>
                  </a:solidFill>
                  <a:latin typeface="+mn-lt"/>
                  <a:cs typeface="Arial" pitchFamily="34" charset="0"/>
                </a:rPr>
                <a:t>Ønsker du at skalere billedet, så hold </a:t>
              </a:r>
              <a:r>
                <a:rPr lang="da-DK" altLang="da-DK" sz="1000" b="1" noProof="1">
                  <a:solidFill>
                    <a:schemeClr val="tx1"/>
                  </a:solidFill>
                  <a:latin typeface="+mn-lt"/>
                  <a:cs typeface="Arial" pitchFamily="34" charset="0"/>
                </a:rPr>
                <a:t>SHIFT</a:t>
              </a:r>
              <a:r>
                <a:rPr lang="da-DK" altLang="da-DK" sz="1000" noProof="1">
                  <a:solidFill>
                    <a:schemeClr val="tx1"/>
                  </a:solidFill>
                  <a:latin typeface="+mn-lt"/>
                  <a:cs typeface="Arial" pitchFamily="34" charset="0"/>
                </a:rPr>
                <a:t>-knappen nede, mens der trækkes i billedets hjørner</a:t>
              </a:r>
            </a:p>
          </p:txBody>
        </p:sp>
        <p:pic>
          <p:nvPicPr>
            <p:cNvPr id="17" name="Billede 77"/>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6802288" y="3342109"/>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8" name="Gruppe 78"/>
            <p:cNvGrpSpPr>
              <a:grpSpLocks/>
            </p:cNvGrpSpPr>
            <p:nvPr/>
          </p:nvGrpSpPr>
          <p:grpSpPr bwMode="auto">
            <a:xfrm>
              <a:off x="6891386" y="4191100"/>
              <a:ext cx="330061" cy="379294"/>
              <a:chOff x="2946513" y="6329953"/>
              <a:chExt cx="373412" cy="429112"/>
            </a:xfrm>
          </p:grpSpPr>
          <p:pic>
            <p:nvPicPr>
              <p:cNvPr id="19" name="Billede 79"/>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2946513" y="6332311"/>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 name="Rounded Rectangle 25"/>
              <p:cNvSpPr/>
              <p:nvPr/>
            </p:nvSpPr>
            <p:spPr bwMode="auto">
              <a:xfrm>
                <a:off x="2951901" y="6329953"/>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Tree>
    <p:extLst>
      <p:ext uri="{BB962C8B-B14F-4D97-AF65-F5344CB8AC3E}">
        <p14:creationId xmlns:p14="http://schemas.microsoft.com/office/powerpoint/2010/main" val="313384332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omt">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48F499-3B6C-43EB-B6FA-4CA79B2F4AEB}" type="datetime2">
              <a:rPr lang="da-DK" smtClean="0"/>
              <a:t>1. maj 2024</a:t>
            </a:fld>
            <a:endParaRPr lang="da-DK" dirty="0"/>
          </a:p>
        </p:txBody>
      </p:sp>
      <p:sp>
        <p:nvSpPr>
          <p:cNvPr id="3" name="Footer Placeholder 2"/>
          <p:cNvSpPr>
            <a:spLocks noGrp="1"/>
          </p:cNvSpPr>
          <p:nvPr>
            <p:ph type="ftr" sz="quarter" idx="11"/>
          </p:nvPr>
        </p:nvSpPr>
        <p:spPr/>
        <p:txBody>
          <a:bodyPr/>
          <a:lstStyle/>
          <a:p>
            <a:endParaRPr lang="da-DK" dirty="0"/>
          </a:p>
        </p:txBody>
      </p:sp>
      <p:sp>
        <p:nvSpPr>
          <p:cNvPr id="4" name="Slide Number Placeholder 3"/>
          <p:cNvSpPr>
            <a:spLocks noGrp="1"/>
          </p:cNvSpPr>
          <p:nvPr>
            <p:ph type="sldNum" sz="quarter" idx="12"/>
          </p:nvPr>
        </p:nvSpPr>
        <p:spPr/>
        <p:txBody>
          <a:bodyPr/>
          <a:lstStyle/>
          <a:p>
            <a:fld id="{5BA07366-CB75-4AA8-9E5B-928B849F427C}" type="slidenum">
              <a:rPr lang="da-DK" smtClean="0"/>
              <a:t>‹nr.›</a:t>
            </a:fld>
            <a:endParaRPr lang="da-DK" dirty="0"/>
          </a:p>
        </p:txBody>
      </p:sp>
      <p:grpSp>
        <p:nvGrpSpPr>
          <p:cNvPr id="6" name="Gruppe 5"/>
          <p:cNvGrpSpPr/>
          <p:nvPr userDrawn="1"/>
        </p:nvGrpSpPr>
        <p:grpSpPr>
          <a:xfrm>
            <a:off x="-3014960" y="3657183"/>
            <a:ext cx="2864223" cy="3180414"/>
            <a:chOff x="-2261220" y="2628888"/>
            <a:chExt cx="2148167" cy="3180414"/>
          </a:xfrm>
        </p:grpSpPr>
        <p:pic>
          <p:nvPicPr>
            <p:cNvPr id="7" name="Picture 2"/>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8"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9" name="Gruppe 8"/>
            <p:cNvGrpSpPr/>
            <p:nvPr userDrawn="1"/>
          </p:nvGrpSpPr>
          <p:grpSpPr>
            <a:xfrm>
              <a:off x="-1426464" y="4317211"/>
              <a:ext cx="1313411" cy="1492091"/>
              <a:chOff x="-1426464" y="4279878"/>
              <a:chExt cx="1313411" cy="1492091"/>
            </a:xfrm>
          </p:grpSpPr>
          <p:pic>
            <p:nvPicPr>
              <p:cNvPr id="10"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11" name="Lige forbindelse 10"/>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12" name="Lige forbindelse 11"/>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13" name="Rektangel 12"/>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grpSp>
      </p:grpSp>
      <p:sp>
        <p:nvSpPr>
          <p:cNvPr id="14" name="Tekstboks 13"/>
          <p:cNvSpPr txBox="1"/>
          <p:nvPr userDrawn="1"/>
        </p:nvSpPr>
        <p:spPr>
          <a:xfrm>
            <a:off x="-3185352" y="5918968"/>
            <a:ext cx="1283400" cy="534368"/>
          </a:xfrm>
          <a:prstGeom prst="rect">
            <a:avLst/>
          </a:prstGeom>
          <a:solidFill>
            <a:schemeClr val="bg2">
              <a:lumMod val="20000"/>
              <a:lumOff val="80000"/>
            </a:schemeClr>
          </a:solidFill>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sp>
        <p:nvSpPr>
          <p:cNvPr id="15" name="Rektangel 14"/>
          <p:cNvSpPr/>
          <p:nvPr userDrawn="1"/>
        </p:nvSpPr>
        <p:spPr>
          <a:xfrm>
            <a:off x="-1359172" y="5918968"/>
            <a:ext cx="1185816"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cxnSp>
        <p:nvCxnSpPr>
          <p:cNvPr id="16" name="Lige forbindelse 15"/>
          <p:cNvCxnSpPr>
            <a:endCxn id="15" idx="0"/>
          </p:cNvCxnSpPr>
          <p:nvPr userDrawn="1"/>
        </p:nvCxnSpPr>
        <p:spPr>
          <a:xfrm>
            <a:off x="-960784" y="4503570"/>
            <a:ext cx="194520" cy="141539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17" name="TextBox 3"/>
          <p:cNvSpPr txBox="1"/>
          <p:nvPr userDrawn="1"/>
        </p:nvSpPr>
        <p:spPr>
          <a:xfrm>
            <a:off x="-3107267" y="6631"/>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8" name="Text Placeholder 16"/>
          <p:cNvSpPr>
            <a:spLocks noGrp="1"/>
          </p:cNvSpPr>
          <p:nvPr>
            <p:ph type="body" sz="quarter" idx="14"/>
          </p:nvPr>
        </p:nvSpPr>
        <p:spPr>
          <a:xfrm>
            <a:off x="768000" y="5922000"/>
            <a:ext cx="2448000" cy="374400"/>
          </a:xfrm>
          <a:blipFill>
            <a:blip r:embed="rId4"/>
            <a:stretch>
              <a:fillRect/>
            </a:stretch>
          </a:blipFill>
        </p:spPr>
        <p:txBody>
          <a:bodyPr tIns="0">
            <a:normAutofit/>
          </a:bodyPr>
          <a:lstStyle>
            <a:lvl1pPr>
              <a:defRPr sz="100"/>
            </a:lvl1pPr>
          </a:lstStyle>
          <a:p>
            <a:pPr lvl="0"/>
            <a:r>
              <a:rPr lang="da-DK" noProof="1"/>
              <a:t>Klik for at redigere teksttypografierne i masteren</a:t>
            </a:r>
          </a:p>
        </p:txBody>
      </p:sp>
    </p:spTree>
    <p:extLst>
      <p:ext uri="{BB962C8B-B14F-4D97-AF65-F5344CB8AC3E}">
        <p14:creationId xmlns:p14="http://schemas.microsoft.com/office/powerpoint/2010/main" val="306991459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ekstside 1 med stor skrift">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800" y="584200"/>
            <a:ext cx="8002529" cy="3863864"/>
          </a:xfrm>
        </p:spPr>
        <p:txBody>
          <a:bodyPr tIns="90000" anchor="t" anchorCtr="0"/>
          <a:lstStyle>
            <a:lvl1pPr>
              <a:defRPr sz="7200">
                <a:latin typeface="VIA Type Office Light" panose="02000503000000020004" pitchFamily="2" charset="0"/>
              </a:defRPr>
            </a:lvl1pPr>
          </a:lstStyle>
          <a:p>
            <a:r>
              <a:rPr lang="da-DK" dirty="0"/>
              <a:t>Overskrift</a:t>
            </a:r>
          </a:p>
        </p:txBody>
      </p:sp>
      <p:sp>
        <p:nvSpPr>
          <p:cNvPr id="4" name="Date Placeholder 3"/>
          <p:cNvSpPr>
            <a:spLocks noGrp="1"/>
          </p:cNvSpPr>
          <p:nvPr>
            <p:ph type="dt" sz="half" idx="10"/>
          </p:nvPr>
        </p:nvSpPr>
        <p:spPr/>
        <p:txBody>
          <a:bodyPr/>
          <a:lstStyle/>
          <a:p>
            <a:fld id="{64EA2202-D8AD-407D-B481-725AC5616E32}" type="datetime2">
              <a:rPr lang="da-DK" smtClean="0"/>
              <a:t>1. maj 2024</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12" name="AutoShape 4"/>
          <p:cNvSpPr>
            <a:spLocks/>
          </p:cNvSpPr>
          <p:nvPr userDrawn="1"/>
        </p:nvSpPr>
        <p:spPr bwMode="gray">
          <a:xfrm>
            <a:off x="-2601384" y="584200"/>
            <a:ext cx="2495551"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ord i overskrift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0"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pic>
        <p:nvPicPr>
          <p:cNvPr id="1027"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2160917" y="1304766"/>
            <a:ext cx="2033833"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TextBox 3"/>
          <p:cNvSpPr txBox="1"/>
          <p:nvPr userDrawn="1"/>
        </p:nvSpPr>
        <p:spPr>
          <a:xfrm>
            <a:off x="-3107267" y="1916113"/>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3" name="Text Placeholder 16"/>
          <p:cNvSpPr>
            <a:spLocks noGrp="1"/>
          </p:cNvSpPr>
          <p:nvPr>
            <p:ph type="body" sz="quarter" idx="14"/>
          </p:nvPr>
        </p:nvSpPr>
        <p:spPr>
          <a:xfrm>
            <a:off x="768000" y="5922000"/>
            <a:ext cx="2448000" cy="374400"/>
          </a:xfrm>
          <a:blipFill>
            <a:blip r:embed="rId3"/>
            <a:stretch>
              <a:fillRect/>
            </a:stretch>
          </a:blipFill>
        </p:spPr>
        <p:txBody>
          <a:bodyPr tIns="0">
            <a:normAutofit/>
          </a:bodyPr>
          <a:lstStyle>
            <a:lvl1pPr>
              <a:defRPr sz="100"/>
            </a:lvl1pPr>
          </a:lstStyle>
          <a:p>
            <a:pPr lvl="0"/>
            <a:r>
              <a:rPr lang="da-DK" noProof="1"/>
              <a:t>Klik for at redigere teksttypografierne i masteren</a:t>
            </a:r>
          </a:p>
        </p:txBody>
      </p:sp>
      <p:grpSp>
        <p:nvGrpSpPr>
          <p:cNvPr id="14" name="Gruppe 37"/>
          <p:cNvGrpSpPr/>
          <p:nvPr userDrawn="1"/>
        </p:nvGrpSpPr>
        <p:grpSpPr>
          <a:xfrm>
            <a:off x="-3014960" y="3657183"/>
            <a:ext cx="2864223" cy="3180414"/>
            <a:chOff x="-2261220" y="2628888"/>
            <a:chExt cx="2148167" cy="3180414"/>
          </a:xfrm>
        </p:grpSpPr>
        <p:pic>
          <p:nvPicPr>
            <p:cNvPr id="15"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6"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17" name="Gruppe 40"/>
            <p:cNvGrpSpPr/>
            <p:nvPr userDrawn="1"/>
          </p:nvGrpSpPr>
          <p:grpSpPr>
            <a:xfrm>
              <a:off x="-1426464" y="4317211"/>
              <a:ext cx="1313411" cy="1492091"/>
              <a:chOff x="-1426464" y="4279878"/>
              <a:chExt cx="1313411" cy="1492091"/>
            </a:xfrm>
          </p:grpSpPr>
          <p:pic>
            <p:nvPicPr>
              <p:cNvPr id="18"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19"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0"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1"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grpSp>
      </p:grpSp>
      <p:sp>
        <p:nvSpPr>
          <p:cNvPr id="22" name="Rektangel 46"/>
          <p:cNvSpPr/>
          <p:nvPr userDrawn="1"/>
        </p:nvSpPr>
        <p:spPr>
          <a:xfrm>
            <a:off x="-1359172" y="5777498"/>
            <a:ext cx="1185816"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cxnSp>
        <p:nvCxnSpPr>
          <p:cNvPr id="23" name="Lige forbindelse 47"/>
          <p:cNvCxnSpPr>
            <a:endCxn id="22" idx="0"/>
          </p:cNvCxnSpPr>
          <p:nvPr userDrawn="1"/>
        </p:nvCxnSpPr>
        <p:spPr>
          <a:xfrm>
            <a:off x="-960784" y="4448064"/>
            <a:ext cx="194520" cy="1329434"/>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4" name="Tekstboks 45"/>
          <p:cNvSpPr txBox="1"/>
          <p:nvPr userDrawn="1"/>
        </p:nvSpPr>
        <p:spPr>
          <a:xfrm>
            <a:off x="-3185352" y="5918968"/>
            <a:ext cx="128340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7" name="Straight Connector 6"/>
          <p:cNvCxnSpPr/>
          <p:nvPr userDrawn="1"/>
        </p:nvCxnSpPr>
        <p:spPr>
          <a:xfrm flipV="1">
            <a:off x="-1901952" y="5975494"/>
            <a:ext cx="402267"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02746076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ekstside 2 med stor skrift">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14" name="Rectangle 24" hidden="1"/>
          <p:cNvSpPr/>
          <p:nvPr userDrawn="1"/>
        </p:nvSpPr>
        <p:spPr>
          <a:xfrm>
            <a:off x="0" y="0"/>
            <a:ext cx="12192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Title 1"/>
          <p:cNvSpPr>
            <a:spLocks noGrp="1"/>
          </p:cNvSpPr>
          <p:nvPr>
            <p:ph type="ctrTitle" hasCustomPrompt="1"/>
          </p:nvPr>
        </p:nvSpPr>
        <p:spPr>
          <a:xfrm>
            <a:off x="766800" y="583200"/>
            <a:ext cx="9040431" cy="3240360"/>
          </a:xfrm>
        </p:spPr>
        <p:txBody>
          <a:bodyPr tIns="97200" anchor="t" anchorCtr="0"/>
          <a:lstStyle>
            <a:lvl1pPr>
              <a:defRPr sz="9600" baseline="0">
                <a:latin typeface="VIA Type Office Black" panose="02000503000000020004" pitchFamily="2" charset="0"/>
              </a:defRPr>
            </a:lvl1pPr>
          </a:lstStyle>
          <a:p>
            <a:r>
              <a:rPr lang="da-DK" dirty="0"/>
              <a:t>Overskrift</a:t>
            </a:r>
          </a:p>
        </p:txBody>
      </p:sp>
      <p:sp>
        <p:nvSpPr>
          <p:cNvPr id="4" name="Date Placeholder 3"/>
          <p:cNvSpPr>
            <a:spLocks noGrp="1"/>
          </p:cNvSpPr>
          <p:nvPr>
            <p:ph type="dt" sz="half" idx="10"/>
          </p:nvPr>
        </p:nvSpPr>
        <p:spPr/>
        <p:txBody>
          <a:bodyPr/>
          <a:lstStyle/>
          <a:p>
            <a:fld id="{F86DBBA3-E31C-463E-A8C9-BED8D545E74E}" type="datetime2">
              <a:rPr lang="da-DK" smtClean="0"/>
              <a:t>1. maj 2024</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sp>
        <p:nvSpPr>
          <p:cNvPr id="17" name="Text Placeholder 16"/>
          <p:cNvSpPr>
            <a:spLocks noGrp="1"/>
          </p:cNvSpPr>
          <p:nvPr>
            <p:ph type="body" sz="quarter" idx="14"/>
          </p:nvPr>
        </p:nvSpPr>
        <p:spPr>
          <a:xfrm>
            <a:off x="768000" y="5922000"/>
            <a:ext cx="2448000" cy="374400"/>
          </a:xfrm>
          <a:blipFill>
            <a:blip r:embed="rId2"/>
            <a:stretch>
              <a:fillRect/>
            </a:stretch>
          </a:blipFill>
        </p:spPr>
        <p:txBody>
          <a:bodyPr tIns="0">
            <a:normAutofit/>
          </a:bodyPr>
          <a:lstStyle>
            <a:lvl1pPr>
              <a:defRPr sz="100"/>
            </a:lvl1pPr>
          </a:lstStyle>
          <a:p>
            <a:pPr lvl="0"/>
            <a:r>
              <a:rPr lang="da-DK" noProof="1"/>
              <a:t>Klik for at redigere teksttypografierne i masteren</a:t>
            </a:r>
          </a:p>
        </p:txBody>
      </p:sp>
      <p:sp>
        <p:nvSpPr>
          <p:cNvPr id="11" name="AutoShape 4"/>
          <p:cNvSpPr>
            <a:spLocks/>
          </p:cNvSpPr>
          <p:nvPr userDrawn="1"/>
        </p:nvSpPr>
        <p:spPr bwMode="gray">
          <a:xfrm>
            <a:off x="-3107266" y="3168689"/>
            <a:ext cx="3001433" cy="10772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Indsæt hjælpelinjer til </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placering af objekter</a:t>
            </a:r>
          </a:p>
          <a:p>
            <a:pPr algn="r" eaLnBrk="1" hangingPunct="1">
              <a:spcBef>
                <a:spcPct val="0"/>
              </a:spcBef>
              <a:buFontTx/>
              <a:buNone/>
              <a:defRPr/>
            </a:pPr>
            <a:r>
              <a:rPr lang="da-DK" altLang="da-DK" sz="1000" b="1" noProof="1">
                <a:solidFill>
                  <a:schemeClr val="tx1"/>
                </a:solidFill>
                <a:latin typeface="+mn-lt"/>
                <a:cs typeface="Arial" charset="0"/>
              </a:rPr>
              <a:t>1. </a:t>
            </a:r>
            <a:r>
              <a:rPr lang="da-DK" altLang="da-DK" sz="1000" noProof="1">
                <a:solidFill>
                  <a:schemeClr val="tx1"/>
                </a:solidFill>
                <a:latin typeface="+mn-lt"/>
                <a:cs typeface="Arial" charset="0"/>
              </a:rPr>
              <a:t>Højre klik udenfor slidet </a:t>
            </a:r>
            <a:br>
              <a:rPr lang="da-DK" altLang="da-DK" sz="1000" noProof="1">
                <a:solidFill>
                  <a:schemeClr val="tx1"/>
                </a:solidFill>
                <a:latin typeface="+mn-lt"/>
                <a:cs typeface="Arial" charset="0"/>
              </a:rPr>
            </a:br>
            <a:r>
              <a:rPr lang="da-DK" altLang="da-DK" sz="1000" noProof="1">
                <a:solidFill>
                  <a:schemeClr val="tx1"/>
                </a:solidFill>
                <a:latin typeface="+mn-lt"/>
                <a:cs typeface="Arial" charset="0"/>
              </a:rPr>
              <a:t>og vælg </a:t>
            </a:r>
            <a:r>
              <a:rPr lang="da-DK" altLang="da-DK" sz="1000" b="1" noProof="1">
                <a:solidFill>
                  <a:schemeClr val="tx1"/>
                </a:solidFill>
                <a:latin typeface="+mn-lt"/>
                <a:cs typeface="Arial" charset="0"/>
              </a:rPr>
              <a:t>’Gitter og hjælpelinjer’</a:t>
            </a:r>
          </a:p>
          <a:p>
            <a:pPr algn="r" eaLnBrk="1" hangingPunct="1">
              <a:spcBef>
                <a:spcPct val="0"/>
              </a:spcBef>
              <a:buFontTx/>
              <a:buNone/>
              <a:defRPr/>
            </a:pPr>
            <a:r>
              <a:rPr lang="da-DK" altLang="da-DK" sz="1000" b="1" noProof="1">
                <a:solidFill>
                  <a:schemeClr val="tx1"/>
                </a:solidFill>
                <a:latin typeface="+mn-lt"/>
                <a:cs typeface="Arial" charset="0"/>
              </a:rPr>
              <a:t>2. </a:t>
            </a:r>
            <a:r>
              <a:rPr lang="da-DK" altLang="da-DK" sz="1000" noProof="1">
                <a:solidFill>
                  <a:schemeClr val="tx1"/>
                </a:solidFill>
                <a:latin typeface="+mn-lt"/>
                <a:cs typeface="Arial" charset="0"/>
              </a:rPr>
              <a:t>Sæt kryds ved </a:t>
            </a:r>
            <a:r>
              <a:rPr lang="da-DK" altLang="da-DK" sz="1000" b="1" noProof="1">
                <a:solidFill>
                  <a:schemeClr val="tx1"/>
                </a:solidFill>
                <a:latin typeface="+mn-lt"/>
                <a:cs typeface="Arial" charset="0"/>
              </a:rPr>
              <a:t>’Vis tegne-</a:t>
            </a:r>
            <a:br>
              <a:rPr lang="da-DK" altLang="da-DK" sz="1000" b="1" noProof="1">
                <a:solidFill>
                  <a:schemeClr val="tx1"/>
                </a:solidFill>
                <a:latin typeface="+mn-lt"/>
                <a:cs typeface="Arial" charset="0"/>
              </a:rPr>
            </a:br>
            <a:r>
              <a:rPr lang="da-DK" altLang="da-DK" sz="1000" b="1" noProof="1">
                <a:solidFill>
                  <a:schemeClr val="tx1"/>
                </a:solidFill>
                <a:latin typeface="+mn-lt"/>
                <a:cs typeface="Arial" charset="0"/>
              </a:rPr>
              <a:t>hjælpelinjer på skærmen’</a:t>
            </a:r>
          </a:p>
          <a:p>
            <a:pPr algn="r" eaLnBrk="1" hangingPunct="1">
              <a:spcBef>
                <a:spcPct val="0"/>
              </a:spcBef>
              <a:buFontTx/>
              <a:buNone/>
              <a:defRPr/>
            </a:pPr>
            <a:r>
              <a:rPr lang="da-DK" altLang="da-DK" sz="1000" b="1" noProof="1">
                <a:solidFill>
                  <a:schemeClr val="tx1"/>
                </a:solidFill>
                <a:latin typeface="+mn-lt"/>
                <a:cs typeface="Arial" charset="0"/>
              </a:rPr>
              <a:t>3.</a:t>
            </a:r>
            <a:r>
              <a:rPr lang="da-DK" altLang="da-DK" sz="1000" noProof="1">
                <a:solidFill>
                  <a:schemeClr val="tx1"/>
                </a:solidFill>
                <a:latin typeface="+mn-lt"/>
                <a:cs typeface="Arial" charset="0"/>
              </a:rPr>
              <a:t> Vælg </a:t>
            </a:r>
            <a:r>
              <a:rPr lang="da-DK" altLang="da-DK" sz="1000" b="1" noProof="1">
                <a:solidFill>
                  <a:schemeClr val="tx1"/>
                </a:solidFill>
                <a:latin typeface="+mn-lt"/>
                <a:cs typeface="Arial" charset="0"/>
              </a:rPr>
              <a:t>’OK’</a:t>
            </a:r>
          </a:p>
        </p:txBody>
      </p:sp>
    </p:spTree>
    <p:extLst>
      <p:ext uri="{BB962C8B-B14F-4D97-AF65-F5344CB8AC3E}">
        <p14:creationId xmlns:p14="http://schemas.microsoft.com/office/powerpoint/2010/main" val="169297383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ekstside 3 - med medium overskrift">
    <p:bg>
      <p:bgPr>
        <a:solidFill>
          <a:schemeClr val="bg2">
            <a:lumMod val="20000"/>
            <a:lumOff val="80000"/>
          </a:schemeClr>
        </a:solidFill>
        <a:effectLst/>
      </p:bgPr>
    </p:bg>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766800" y="584200"/>
            <a:ext cx="7959319"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8002" y="1835441"/>
            <a:ext cx="7920917"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fld id="{AB3B6284-B883-4732-988E-6BBDC9D81A53}" type="datetime2">
              <a:rPr lang="da-DK" smtClean="0"/>
              <a:t>1. maj 2024</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pic>
        <p:nvPicPr>
          <p:cNvPr id="13"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2160917" y="1304766"/>
            <a:ext cx="2033833"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AutoShape 4"/>
          <p:cNvSpPr>
            <a:spLocks/>
          </p:cNvSpPr>
          <p:nvPr userDrawn="1"/>
        </p:nvSpPr>
        <p:spPr bwMode="gray">
          <a:xfrm>
            <a:off x="-2929002" y="584200"/>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5" name="TextBox 3"/>
          <p:cNvSpPr txBox="1"/>
          <p:nvPr userDrawn="1"/>
        </p:nvSpPr>
        <p:spPr>
          <a:xfrm>
            <a:off x="-3107267" y="1916113"/>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2" name="Text Placeholder 16"/>
          <p:cNvSpPr>
            <a:spLocks noGrp="1"/>
          </p:cNvSpPr>
          <p:nvPr>
            <p:ph type="body" sz="quarter" idx="14"/>
          </p:nvPr>
        </p:nvSpPr>
        <p:spPr>
          <a:xfrm>
            <a:off x="768000" y="5922000"/>
            <a:ext cx="2448000" cy="374400"/>
          </a:xfrm>
          <a:blipFill>
            <a:blip r:embed="rId3"/>
            <a:stretch>
              <a:fillRect/>
            </a:stretch>
          </a:blipFill>
        </p:spPr>
        <p:txBody>
          <a:bodyPr tIns="0">
            <a:normAutofit/>
          </a:bodyPr>
          <a:lstStyle>
            <a:lvl1pPr>
              <a:defRPr sz="100"/>
            </a:lvl1pPr>
          </a:lstStyle>
          <a:p>
            <a:pPr lvl="0"/>
            <a:r>
              <a:rPr lang="da-DK" noProof="1"/>
              <a:t>Klik for at redigere teksttypografierne i masteren</a:t>
            </a:r>
          </a:p>
        </p:txBody>
      </p:sp>
      <p:grpSp>
        <p:nvGrpSpPr>
          <p:cNvPr id="8" name="Group 7"/>
          <p:cNvGrpSpPr/>
          <p:nvPr userDrawn="1"/>
        </p:nvGrpSpPr>
        <p:grpSpPr>
          <a:xfrm>
            <a:off x="-3185352" y="3657183"/>
            <a:ext cx="3034615" cy="3180414"/>
            <a:chOff x="-2389014" y="3657183"/>
            <a:chExt cx="2275961" cy="3180414"/>
          </a:xfrm>
        </p:grpSpPr>
        <p:grpSp>
          <p:nvGrpSpPr>
            <p:cNvPr id="16" name="Gruppe 37"/>
            <p:cNvGrpSpPr/>
            <p:nvPr userDrawn="1"/>
          </p:nvGrpSpPr>
          <p:grpSpPr>
            <a:xfrm>
              <a:off x="-2261220" y="3657183"/>
              <a:ext cx="2148167" cy="3180414"/>
              <a:chOff x="-2261220" y="2628888"/>
              <a:chExt cx="2148167" cy="3180414"/>
            </a:xfrm>
          </p:grpSpPr>
          <p:pic>
            <p:nvPicPr>
              <p:cNvPr id="17" name="Picture 2"/>
              <p:cNvPicPr>
                <a:picLocks noChangeAspect="1" noChangeArrowheads="1"/>
              </p:cNvPicPr>
              <p:nvPr userDrawn="1"/>
            </p:nvPicPr>
            <p:blipFill>
              <a:blip r:embed="rId4">
                <a:extLst>
                  <a:ext uri="{28A0092B-C50C-407E-A947-70E740481C1C}">
                    <a14:useLocalDpi xmlns:a14="http://schemas.microsoft.com/office/drawing/2010/main" val="0"/>
                  </a:ext>
                </a:extLst>
              </a:blip>
              <a:srcRect/>
              <a:stretch>
                <a:fillRect/>
              </a:stretch>
            </p:blipFill>
            <p:spPr bwMode="auto">
              <a:xfrm>
                <a:off x="-2261220" y="3506000"/>
                <a:ext cx="2131203" cy="2048565"/>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sp>
            <p:nvSpPr>
              <p:cNvPr id="18" name="TextBox 11"/>
              <p:cNvSpPr txBox="1"/>
              <p:nvPr userDrawn="1"/>
            </p:nvSpPr>
            <p:spPr>
              <a:xfrm>
                <a:off x="-1944724" y="2628888"/>
                <a:ext cx="1824090" cy="846386"/>
              </a:xfrm>
              <a:prstGeom prst="rect">
                <a:avLst/>
              </a:prstGeom>
              <a:noFill/>
              <a:ln>
                <a:noFill/>
              </a:ln>
            </p:spPr>
            <p:txBody>
              <a:bodyPr wrap="square" lIns="0" tIns="0" rIns="0" bIns="0">
                <a:spAutoFit/>
              </a:bodyPr>
              <a:lstStyle/>
              <a:p>
                <a:pPr algn="r">
                  <a:spcBef>
                    <a:spcPts val="600"/>
                  </a:spcBef>
                  <a:defRPr/>
                </a:pPr>
                <a:r>
                  <a:rPr lang="da-DK" sz="1000" b="1" noProof="1">
                    <a:solidFill>
                      <a:schemeClr val="tx1"/>
                    </a:solidFill>
                    <a:latin typeface="+mn-lt"/>
                    <a:cs typeface="Arial" panose="020B0604020202020204" pitchFamily="34" charset="0"/>
                  </a:rPr>
                  <a:t>Skift baggrundsfarve</a:t>
                </a:r>
                <a:br>
                  <a:rPr lang="da-DK" sz="1000" b="1" noProof="1">
                    <a:solidFill>
                      <a:schemeClr val="tx1"/>
                    </a:solidFill>
                    <a:latin typeface="+mn-lt"/>
                    <a:cs typeface="Arial" panose="020B0604020202020204" pitchFamily="34" charset="0"/>
                  </a:rPr>
                </a:br>
                <a:r>
                  <a:rPr lang="da-DK" sz="1000" b="1" noProof="1">
                    <a:solidFill>
                      <a:schemeClr val="tx1"/>
                    </a:solidFill>
                    <a:latin typeface="+mn-lt"/>
                    <a:cs typeface="Arial" panose="020B0604020202020204" pitchFamily="34" charset="0"/>
                  </a:rPr>
                  <a:t>1. </a:t>
                </a:r>
                <a:r>
                  <a:rPr lang="da-DK" sz="1000" b="0" noProof="1">
                    <a:solidFill>
                      <a:schemeClr val="tx1"/>
                    </a:solidFill>
                    <a:latin typeface="+mn-lt"/>
                    <a:cs typeface="Arial" panose="020B0604020202020204" pitchFamily="34" charset="0"/>
                  </a:rPr>
                  <a:t>K</a:t>
                </a:r>
                <a:r>
                  <a:rPr lang="da-DK" sz="1000" noProof="1">
                    <a:solidFill>
                      <a:schemeClr val="tx1"/>
                    </a:solidFill>
                    <a:latin typeface="+mn-lt"/>
                    <a:cs typeface="Arial" panose="020B0604020202020204" pitchFamily="34" charset="0"/>
                  </a:rPr>
                  <a:t>lik udenfor diaset,</a:t>
                </a:r>
                <a:r>
                  <a:rPr lang="da-DK" sz="1000" baseline="0" noProof="1">
                    <a:solidFill>
                      <a:schemeClr val="tx1"/>
                    </a:solidFill>
                    <a:latin typeface="+mn-lt"/>
                    <a:cs typeface="Arial" panose="020B0604020202020204" pitchFamily="34" charset="0"/>
                  </a:rPr>
                  <a:t> vælg </a:t>
                </a:r>
                <a:r>
                  <a:rPr lang="da-DK" sz="1000" b="1" baseline="0" noProof="1">
                    <a:solidFill>
                      <a:schemeClr val="tx1"/>
                    </a:solidFill>
                    <a:latin typeface="+mn-lt"/>
                    <a:cs typeface="Arial" panose="020B0604020202020204" pitchFamily="34" charset="0"/>
                  </a:rPr>
                  <a:t>Formater baggrund </a:t>
                </a:r>
              </a:p>
              <a:p>
                <a:pPr algn="r">
                  <a:spcBef>
                    <a:spcPts val="600"/>
                  </a:spcBef>
                  <a:defRPr/>
                </a:pPr>
                <a:r>
                  <a:rPr lang="da-DK" sz="1000" b="1" noProof="1">
                    <a:solidFill>
                      <a:schemeClr val="tx1"/>
                    </a:solidFill>
                    <a:latin typeface="+mn-lt"/>
                    <a:cs typeface="Arial" panose="020B0604020202020204" pitchFamily="34" charset="0"/>
                  </a:rPr>
                  <a:t>2. </a:t>
                </a:r>
                <a:r>
                  <a:rPr lang="da-DK" sz="1000" b="0" noProof="1">
                    <a:solidFill>
                      <a:schemeClr val="tx1"/>
                    </a:solidFill>
                    <a:latin typeface="+mn-lt"/>
                    <a:cs typeface="Arial" panose="020B0604020202020204" pitchFamily="34" charset="0"/>
                  </a:rPr>
                  <a:t>Vælg</a:t>
                </a:r>
                <a:r>
                  <a:rPr lang="da-DK" sz="1000" b="1" noProof="1">
                    <a:solidFill>
                      <a:schemeClr val="tx1"/>
                    </a:solidFill>
                    <a:latin typeface="+mn-lt"/>
                    <a:cs typeface="Arial" panose="020B0604020202020204" pitchFamily="34" charset="0"/>
                  </a:rPr>
                  <a:t> ‘Massiv udfyldning’</a:t>
                </a:r>
                <a:r>
                  <a:rPr lang="da-DK" sz="1000" b="0" noProof="1">
                    <a:solidFill>
                      <a:schemeClr val="tx1"/>
                    </a:solidFill>
                    <a:latin typeface="+mn-lt"/>
                    <a:cs typeface="Arial" panose="020B0604020202020204" pitchFamily="34" charset="0"/>
                  </a:rPr>
                  <a:t> og vælg farve</a:t>
                </a:r>
                <a:r>
                  <a:rPr lang="da-DK" sz="1000" b="0" baseline="0" noProof="1">
                    <a:solidFill>
                      <a:schemeClr val="tx1"/>
                    </a:solidFill>
                    <a:latin typeface="+mn-lt"/>
                    <a:cs typeface="Arial" panose="020B0604020202020204" pitchFamily="34" charset="0"/>
                  </a:rPr>
                  <a:t> fra VIAs farvepalette</a:t>
                </a:r>
              </a:p>
            </p:txBody>
          </p:sp>
          <p:grpSp>
            <p:nvGrpSpPr>
              <p:cNvPr id="19" name="Gruppe 40"/>
              <p:cNvGrpSpPr/>
              <p:nvPr userDrawn="1"/>
            </p:nvGrpSpPr>
            <p:grpSpPr>
              <a:xfrm>
                <a:off x="-1426464" y="4317211"/>
                <a:ext cx="1313411" cy="1492091"/>
                <a:chOff x="-1426464" y="4279878"/>
                <a:chExt cx="1313411" cy="1492091"/>
              </a:xfrm>
            </p:grpSpPr>
            <p:pic>
              <p:nvPicPr>
                <p:cNvPr id="20" name="Picture 2"/>
                <p:cNvPicPr>
                  <a:picLocks noChangeAspect="1" noChangeArrowheads="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1394252" y="4279878"/>
                  <a:ext cx="1264235" cy="1492091"/>
                </a:xfrm>
                <a:prstGeom prst="rect">
                  <a:avLst/>
                </a:prstGeom>
                <a:noFill/>
                <a:ln w="9525">
                  <a:noFill/>
                  <a:miter lim="800000"/>
                  <a:headEnd/>
                  <a:tailEnd/>
                </a:ln>
                <a:extLst>
                  <a:ext uri="{909E8E84-426E-40DD-AFC4-6F175D3DCCD1}">
                    <a14:hiddenFill xmlns:a14="http://schemas.microsoft.com/office/drawing/2010/main">
                      <a:solidFill>
                        <a:schemeClr val="accent1"/>
                      </a:solidFill>
                    </a14:hiddenFill>
                  </a:ext>
                </a:extLst>
              </p:spPr>
            </p:pic>
            <p:cxnSp>
              <p:nvCxnSpPr>
                <p:cNvPr id="21" name="Lige forbindelse 42"/>
                <p:cNvCxnSpPr/>
                <p:nvPr userDrawn="1"/>
              </p:nvCxnSpPr>
              <p:spPr>
                <a:xfrm>
                  <a:off x="-1426464" y="5486400"/>
                  <a:ext cx="1313411" cy="129679"/>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cxnSp>
              <p:nvCxnSpPr>
                <p:cNvPr id="22" name="Lige forbindelse 43"/>
                <p:cNvCxnSpPr/>
                <p:nvPr userDrawn="1"/>
              </p:nvCxnSpPr>
              <p:spPr>
                <a:xfrm flipV="1">
                  <a:off x="-1426464" y="5486400"/>
                  <a:ext cx="1306761" cy="136330"/>
                </a:xfrm>
                <a:prstGeom prst="line">
                  <a:avLst/>
                </a:prstGeom>
                <a:ln w="19050">
                  <a:solidFill>
                    <a:schemeClr val="tx1"/>
                  </a:solidFill>
                </a:ln>
              </p:spPr>
              <p:style>
                <a:lnRef idx="1">
                  <a:schemeClr val="accent1"/>
                </a:lnRef>
                <a:fillRef idx="0">
                  <a:schemeClr val="accent1"/>
                </a:fillRef>
                <a:effectRef idx="0">
                  <a:schemeClr val="accent1"/>
                </a:effectRef>
                <a:fontRef idx="minor">
                  <a:schemeClr val="tx1"/>
                </a:fontRef>
              </p:style>
            </p:cxnSp>
            <p:sp>
              <p:nvSpPr>
                <p:cNvPr id="23" name="Rektangel 44"/>
                <p:cNvSpPr/>
                <p:nvPr userDrawn="1"/>
              </p:nvSpPr>
              <p:spPr>
                <a:xfrm>
                  <a:off x="-1124764" y="4855860"/>
                  <a:ext cx="105385" cy="108012"/>
                </a:xfrm>
                <a:prstGeom prst="rect">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grpSp>
        </p:grpSp>
        <p:sp>
          <p:nvSpPr>
            <p:cNvPr id="24" name="Rektangel 46"/>
            <p:cNvSpPr/>
            <p:nvPr userDrawn="1"/>
          </p:nvSpPr>
          <p:spPr>
            <a:xfrm>
              <a:off x="-1019379" y="5777498"/>
              <a:ext cx="889362" cy="110532"/>
            </a:xfrm>
            <a:prstGeom prst="rect">
              <a:avLst/>
            </a:prstGeom>
            <a:noFill/>
            <a:ln w="952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cxnSp>
          <p:nvCxnSpPr>
            <p:cNvPr id="25" name="Lige forbindelse 47"/>
            <p:cNvCxnSpPr>
              <a:endCxn id="24" idx="0"/>
            </p:cNvCxnSpPr>
            <p:nvPr userDrawn="1"/>
          </p:nvCxnSpPr>
          <p:spPr>
            <a:xfrm>
              <a:off x="-762135" y="4503569"/>
              <a:ext cx="187437" cy="1273929"/>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sp>
          <p:nvSpPr>
            <p:cNvPr id="26" name="Tekstboks 45"/>
            <p:cNvSpPr txBox="1"/>
            <p:nvPr userDrawn="1"/>
          </p:nvSpPr>
          <p:spPr>
            <a:xfrm>
              <a:off x="-2389014" y="5918968"/>
              <a:ext cx="962550" cy="534368"/>
            </a:xfrm>
            <a:prstGeom prst="rect">
              <a:avLst/>
            </a:prstGeom>
            <a:solidFill>
              <a:schemeClr val="bg2">
                <a:lumMod val="20000"/>
                <a:lumOff val="80000"/>
              </a:schemeClr>
            </a:solidFill>
            <a:ln>
              <a:solidFill>
                <a:schemeClr val="tx1"/>
              </a:solidFill>
            </a:ln>
          </p:spPr>
          <p:txBody>
            <a:bodyPr wrap="square" lIns="0" tIns="36000" rIns="36000" bIns="36000" rtlCol="0">
              <a:spAutoFit/>
            </a:bodyPr>
            <a:lstStyle/>
            <a:p>
              <a:pPr marL="0" marR="0" lvl="0" indent="0" algn="r" defTabSz="914400" rtl="0" eaLnBrk="1" fontAlgn="auto" latinLnBrk="0" hangingPunct="1">
                <a:lnSpc>
                  <a:spcPct val="100000"/>
                </a:lnSpc>
                <a:spcBef>
                  <a:spcPts val="600"/>
                </a:spcBef>
                <a:spcAft>
                  <a:spcPts val="0"/>
                </a:spcAft>
                <a:buClrTx/>
                <a:buSzTx/>
                <a:buFontTx/>
                <a:buNone/>
                <a:tabLst/>
                <a:defRPr/>
              </a:pP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Den lyse grå baggrundsfarve </a:t>
              </a:r>
              <a:b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br>
              <a:r>
                <a:rPr kumimoji="0" lang="da-DK" sz="1000" b="0" i="0" u="none" strike="noStrike" kern="1200" cap="none" spc="0" normalizeH="0" baseline="0" noProof="1">
                  <a:ln>
                    <a:noFill/>
                  </a:ln>
                  <a:solidFill>
                    <a:srgbClr val="414141"/>
                  </a:solidFill>
                  <a:effectLst/>
                  <a:uLnTx/>
                  <a:uFillTx/>
                  <a:latin typeface="+mn-lt"/>
                  <a:cs typeface="Arial" panose="020B0604020202020204" pitchFamily="34" charset="0"/>
                </a:rPr>
                <a:t>er highlightet </a:t>
              </a:r>
              <a:endParaRPr kumimoji="0" lang="da-DK" sz="1000" b="1" i="0" u="none" strike="noStrike" kern="1200" cap="none" spc="0" normalizeH="0" baseline="0" noProof="1">
                <a:ln>
                  <a:noFill/>
                </a:ln>
                <a:solidFill>
                  <a:srgbClr val="414141"/>
                </a:solidFill>
                <a:effectLst/>
                <a:uLnTx/>
                <a:uFillTx/>
                <a:latin typeface="+mn-lt"/>
                <a:cs typeface="Arial" panose="020B0604020202020204" pitchFamily="34" charset="0"/>
              </a:endParaRPr>
            </a:p>
          </p:txBody>
        </p:sp>
        <p:cxnSp>
          <p:nvCxnSpPr>
            <p:cNvPr id="27" name="Straight Connector 26"/>
            <p:cNvCxnSpPr/>
            <p:nvPr userDrawn="1"/>
          </p:nvCxnSpPr>
          <p:spPr>
            <a:xfrm flipV="1">
              <a:off x="-1426464" y="5975494"/>
              <a:ext cx="301700" cy="210658"/>
            </a:xfrm>
            <a:prstGeom prst="line">
              <a:avLst/>
            </a:prstGeom>
            <a:ln>
              <a:solidFill>
                <a:schemeClr val="tx1"/>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243232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Billedeside med fullsize billede">
    <p:spTree>
      <p:nvGrpSpPr>
        <p:cNvPr id="1" name=""/>
        <p:cNvGrpSpPr/>
        <p:nvPr/>
      </p:nvGrpSpPr>
      <p:grpSpPr>
        <a:xfrm>
          <a:off x="0" y="0"/>
          <a:ext cx="0" cy="0"/>
          <a:chOff x="0" y="0"/>
          <a:chExt cx="0" cy="0"/>
        </a:xfrm>
      </p:grpSpPr>
      <p:sp>
        <p:nvSpPr>
          <p:cNvPr id="15" name="Rectangle 24"/>
          <p:cNvSpPr/>
          <p:nvPr userDrawn="1"/>
        </p:nvSpPr>
        <p:spPr>
          <a:xfrm>
            <a:off x="0" y="0"/>
            <a:ext cx="12192000" cy="6858000"/>
          </a:xfrm>
          <a:prstGeom prst="rect">
            <a:avLst/>
          </a:prstGeom>
          <a:solidFill>
            <a:schemeClr val="bg2">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11" name="Pladsholder til billede 7"/>
          <p:cNvSpPr>
            <a:spLocks noGrp="1"/>
          </p:cNvSpPr>
          <p:nvPr>
            <p:ph type="pic" sz="quarter" idx="15"/>
          </p:nvPr>
        </p:nvSpPr>
        <p:spPr>
          <a:xfrm>
            <a:off x="0" y="0"/>
            <a:ext cx="12192000" cy="6858000"/>
          </a:xfrm>
        </p:spPr>
        <p:txBody>
          <a:bodyPr tIns="864000" anchor="ctr" anchorCtr="0">
            <a:normAutofit/>
          </a:bodyPr>
          <a:lstStyle>
            <a:lvl1pPr marL="0" indent="0" algn="ctr">
              <a:buNone/>
              <a:defRPr sz="1800" spc="0" baseline="0">
                <a:solidFill>
                  <a:schemeClr val="tx1"/>
                </a:solidFill>
                <a:latin typeface="VIA Type Office Light" panose="02000503000000020004" pitchFamily="2" charset="0"/>
              </a:defRPr>
            </a:lvl1pPr>
          </a:lstStyle>
          <a:p>
            <a:r>
              <a:rPr lang="da-DK"/>
              <a:t>Klik på ikonet for at tilføje et billede</a:t>
            </a:r>
            <a:endParaRPr lang="en-GB" dirty="0"/>
          </a:p>
        </p:txBody>
      </p:sp>
      <p:sp>
        <p:nvSpPr>
          <p:cNvPr id="2" name="Title 1"/>
          <p:cNvSpPr>
            <a:spLocks noGrp="1"/>
          </p:cNvSpPr>
          <p:nvPr>
            <p:ph type="ctrTitle" hasCustomPrompt="1"/>
          </p:nvPr>
        </p:nvSpPr>
        <p:spPr>
          <a:xfrm>
            <a:off x="766800" y="584200"/>
            <a:ext cx="7959319"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8002" y="1835441"/>
            <a:ext cx="7920917"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fld id="{1C447D8E-64EA-48AB-93C7-842146CBD0C6}" type="datetime2">
              <a:rPr lang="da-DK" smtClean="0"/>
              <a:t>1. maj 2024</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pic>
        <p:nvPicPr>
          <p:cNvPr id="13"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2160917" y="1304766"/>
            <a:ext cx="2033833"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6" name="AutoShape 4"/>
          <p:cNvSpPr>
            <a:spLocks/>
          </p:cNvSpPr>
          <p:nvPr userDrawn="1"/>
        </p:nvSpPr>
        <p:spPr bwMode="gray">
          <a:xfrm>
            <a:off x="-2929002" y="584200"/>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8" name="TextBox 3"/>
          <p:cNvSpPr txBox="1"/>
          <p:nvPr userDrawn="1"/>
        </p:nvSpPr>
        <p:spPr>
          <a:xfrm>
            <a:off x="-3107267" y="1916113"/>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4" name="Text Placeholder 16"/>
          <p:cNvSpPr>
            <a:spLocks noGrp="1"/>
          </p:cNvSpPr>
          <p:nvPr>
            <p:ph type="body" sz="quarter" idx="14"/>
          </p:nvPr>
        </p:nvSpPr>
        <p:spPr>
          <a:xfrm>
            <a:off x="768000" y="5922000"/>
            <a:ext cx="2448000" cy="374400"/>
          </a:xfrm>
          <a:blipFill>
            <a:blip r:embed="rId3"/>
            <a:stretch>
              <a:fillRect/>
            </a:stretch>
          </a:blipFill>
        </p:spPr>
        <p:txBody>
          <a:bodyPr tIns="0">
            <a:normAutofit/>
          </a:bodyPr>
          <a:lstStyle>
            <a:lvl1pPr>
              <a:defRPr sz="100"/>
            </a:lvl1pPr>
          </a:lstStyle>
          <a:p>
            <a:pPr lvl="0"/>
            <a:r>
              <a:rPr lang="da-DK" noProof="1"/>
              <a:t>Klik for at redigere teksttypografierne i masteren</a:t>
            </a:r>
          </a:p>
        </p:txBody>
      </p:sp>
      <p:grpSp>
        <p:nvGrpSpPr>
          <p:cNvPr id="24" name="Gruppe 75"/>
          <p:cNvGrpSpPr>
            <a:grpSpLocks/>
          </p:cNvGrpSpPr>
          <p:nvPr userDrawn="1"/>
        </p:nvGrpSpPr>
        <p:grpSpPr bwMode="auto">
          <a:xfrm>
            <a:off x="-2929003" y="2948734"/>
            <a:ext cx="2709333" cy="3053624"/>
            <a:chOff x="5189964" y="1517655"/>
            <a:chExt cx="2031486" cy="3052743"/>
          </a:xfrm>
        </p:grpSpPr>
        <p:sp>
          <p:nvSpPr>
            <p:cNvPr id="25" name="TextBox 12"/>
            <p:cNvSpPr txBox="1">
              <a:spLocks noChangeArrowheads="1"/>
            </p:cNvSpPr>
            <p:nvPr/>
          </p:nvSpPr>
          <p:spPr bwMode="auto">
            <a:xfrm>
              <a:off x="5189964" y="1517655"/>
              <a:ext cx="2031486" cy="25127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lIns="0" tIns="0" rIns="0" bIns="0">
              <a:spAutoFit/>
            </a:bodyPr>
            <a:lstStyle>
              <a:lvl1pPr eaLnBrk="0" hangingPunct="0">
                <a:spcBef>
                  <a:spcPct val="20000"/>
                </a:spcBef>
                <a:buChar char="•"/>
                <a:defRPr sz="3200">
                  <a:solidFill>
                    <a:schemeClr val="tx1"/>
                  </a:solidFill>
                  <a:latin typeface="Arial" pitchFamily="34" charset="0"/>
                </a:defRPr>
              </a:lvl1pPr>
              <a:lvl2pPr marL="742950" indent="-285750" eaLnBrk="0" hangingPunct="0">
                <a:spcBef>
                  <a:spcPct val="20000"/>
                </a:spcBef>
                <a:buChar char="–"/>
                <a:defRPr sz="2800">
                  <a:solidFill>
                    <a:schemeClr val="tx1"/>
                  </a:solidFill>
                  <a:latin typeface="Arial" pitchFamily="34" charset="0"/>
                </a:defRPr>
              </a:lvl2pPr>
              <a:lvl3pPr marL="1143000" indent="-228600" eaLnBrk="0" hangingPunct="0">
                <a:spcBef>
                  <a:spcPct val="20000"/>
                </a:spcBef>
                <a:buChar char="•"/>
                <a:defRPr sz="2400">
                  <a:solidFill>
                    <a:schemeClr val="tx1"/>
                  </a:solidFill>
                  <a:latin typeface="Arial" pitchFamily="34" charset="0"/>
                </a:defRPr>
              </a:lvl3pPr>
              <a:lvl4pPr marL="1600200" indent="-228600" eaLnBrk="0" hangingPunct="0">
                <a:spcBef>
                  <a:spcPct val="20000"/>
                </a:spcBef>
                <a:buChar char="–"/>
                <a:defRPr sz="2000">
                  <a:solidFill>
                    <a:schemeClr val="tx1"/>
                  </a:solidFill>
                  <a:latin typeface="Arial" pitchFamily="34" charset="0"/>
                </a:defRPr>
              </a:lvl4pPr>
              <a:lvl5pPr marL="2057400" indent="-228600" eaLnBrk="0" hangingPunct="0">
                <a:spcBef>
                  <a:spcPct val="20000"/>
                </a:spcBef>
                <a:buChar char="»"/>
                <a:defRPr sz="2000">
                  <a:solidFill>
                    <a:schemeClr val="tx1"/>
                  </a:solidFill>
                  <a:latin typeface="Arial" pitchFamily="34" charset="0"/>
                </a:defRPr>
              </a:lvl5pPr>
              <a:lvl6pPr marL="2514600" indent="-228600" eaLnBrk="0" fontAlgn="base" hangingPunct="0">
                <a:spcBef>
                  <a:spcPct val="20000"/>
                </a:spcBef>
                <a:spcAft>
                  <a:spcPct val="0"/>
                </a:spcAft>
                <a:buChar char="»"/>
                <a:defRPr sz="2000">
                  <a:solidFill>
                    <a:schemeClr val="tx1"/>
                  </a:solidFill>
                  <a:latin typeface="Arial" pitchFamily="34" charset="0"/>
                </a:defRPr>
              </a:lvl6pPr>
              <a:lvl7pPr marL="2971800" indent="-228600" eaLnBrk="0" fontAlgn="base" hangingPunct="0">
                <a:spcBef>
                  <a:spcPct val="20000"/>
                </a:spcBef>
                <a:spcAft>
                  <a:spcPct val="0"/>
                </a:spcAft>
                <a:buChar char="»"/>
                <a:defRPr sz="2000">
                  <a:solidFill>
                    <a:schemeClr val="tx1"/>
                  </a:solidFill>
                  <a:latin typeface="Arial" pitchFamily="34" charset="0"/>
                </a:defRPr>
              </a:lvl7pPr>
              <a:lvl8pPr marL="3429000" indent="-228600" eaLnBrk="0" fontAlgn="base" hangingPunct="0">
                <a:spcBef>
                  <a:spcPct val="20000"/>
                </a:spcBef>
                <a:spcAft>
                  <a:spcPct val="0"/>
                </a:spcAft>
                <a:buChar char="»"/>
                <a:defRPr sz="2000">
                  <a:solidFill>
                    <a:schemeClr val="tx1"/>
                  </a:solidFill>
                  <a:latin typeface="Arial" pitchFamily="34" charset="0"/>
                </a:defRPr>
              </a:lvl8pPr>
              <a:lvl9pPr marL="3886200" indent="-228600" eaLnBrk="0" fontAlgn="base" hangingPunct="0">
                <a:spcBef>
                  <a:spcPct val="20000"/>
                </a:spcBef>
                <a:spcAft>
                  <a:spcPct val="0"/>
                </a:spcAft>
                <a:buChar char="»"/>
                <a:defRPr sz="2000">
                  <a:solidFill>
                    <a:schemeClr val="tx1"/>
                  </a:solidFill>
                  <a:latin typeface="Arial" pitchFamily="34" charset="0"/>
                </a:defRPr>
              </a:lvl9pPr>
            </a:lstStyle>
            <a:p>
              <a:pPr algn="r" eaLnBrk="1" hangingPunct="1">
                <a:spcBef>
                  <a:spcPts val="0"/>
                </a:spcBef>
                <a:spcAft>
                  <a:spcPts val="0"/>
                </a:spcAft>
                <a:buFontTx/>
                <a:buNone/>
                <a:defRPr/>
              </a:pPr>
              <a:r>
                <a:rPr lang="da-DK" sz="1000" b="1" noProof="1">
                  <a:solidFill>
                    <a:schemeClr val="tx1"/>
                  </a:solidFill>
                  <a:latin typeface="+mn-lt"/>
                </a:rPr>
                <a:t>Indsæt billede</a:t>
              </a:r>
            </a:p>
            <a:p>
              <a:pPr algn="r" eaLnBrk="1" hangingPunct="1">
                <a:spcBef>
                  <a:spcPts val="0"/>
                </a:spcBef>
                <a:spcAft>
                  <a:spcPts val="240"/>
                </a:spcAft>
                <a:buFontTx/>
                <a:buNone/>
                <a:defRPr/>
              </a:pPr>
              <a:r>
                <a:rPr lang="da-DK" sz="1000" b="1" noProof="1">
                  <a:solidFill>
                    <a:schemeClr val="tx1"/>
                  </a:solidFill>
                  <a:latin typeface="+mn-lt"/>
                </a:rPr>
                <a:t>1.</a:t>
              </a:r>
              <a:r>
                <a:rPr lang="da-DK" sz="1000" noProof="1">
                  <a:solidFill>
                    <a:schemeClr val="tx1"/>
                  </a:solidFill>
                  <a:latin typeface="+mn-lt"/>
                </a:rPr>
                <a:t> Klik på det lille billede-indsættelsesikon i midten</a:t>
              </a:r>
            </a:p>
            <a:p>
              <a:pPr algn="r" eaLnBrk="1" hangingPunct="1">
                <a:spcBef>
                  <a:spcPts val="0"/>
                </a:spcBef>
                <a:spcAft>
                  <a:spcPts val="240"/>
                </a:spcAft>
                <a:buFontTx/>
                <a:buNone/>
                <a:defRPr/>
              </a:pPr>
              <a:r>
                <a:rPr lang="da-DK" sz="1000" noProof="1">
                  <a:solidFill>
                    <a:schemeClr val="tx1"/>
                  </a:solidFill>
                  <a:latin typeface="+mn-lt"/>
                </a:rPr>
                <a:t>af pladsholderen</a:t>
              </a:r>
            </a:p>
            <a:p>
              <a:pPr algn="r" eaLnBrk="1" hangingPunct="1">
                <a:spcBef>
                  <a:spcPts val="0"/>
                </a:spcBef>
                <a:spcAft>
                  <a:spcPts val="240"/>
                </a:spcAft>
                <a:buFontTx/>
                <a:buNone/>
                <a:defRPr/>
              </a:pPr>
              <a:r>
                <a:rPr lang="da-DK" sz="1000" b="1" noProof="1">
                  <a:solidFill>
                    <a:schemeClr val="tx1"/>
                  </a:solidFill>
                  <a:latin typeface="+mn-lt"/>
                </a:rPr>
                <a:t>2. </a:t>
              </a:r>
              <a:r>
                <a:rPr lang="da-DK" sz="1000" noProof="1">
                  <a:solidFill>
                    <a:schemeClr val="tx1"/>
                  </a:solidFill>
                  <a:latin typeface="+mn-lt"/>
                </a:rPr>
                <a:t>Indsæt det ønskede billede</a:t>
              </a:r>
            </a:p>
            <a:p>
              <a:pPr eaLnBrk="1" hangingPunct="1">
                <a:spcBef>
                  <a:spcPts val="0"/>
                </a:spcBef>
                <a:spcAft>
                  <a:spcPts val="240"/>
                </a:spcAft>
                <a:buFontTx/>
                <a:buNone/>
                <a:defRPr/>
              </a:pPr>
              <a:endParaRPr lang="da-DK" sz="1000" noProof="1">
                <a:solidFill>
                  <a:schemeClr val="tx1"/>
                </a:solidFill>
                <a:latin typeface="+mn-lt"/>
              </a:endParaRPr>
            </a:p>
            <a:p>
              <a:pPr marL="0" marR="0" indent="0" algn="r" defTabSz="914400" rtl="0" eaLnBrk="1" fontAlgn="auto" latinLnBrk="0" hangingPunct="1">
                <a:lnSpc>
                  <a:spcPct val="100000"/>
                </a:lnSpc>
                <a:spcBef>
                  <a:spcPts val="0"/>
                </a:spcBef>
                <a:spcAft>
                  <a:spcPts val="240"/>
                </a:spcAft>
                <a:buClrTx/>
                <a:buSzTx/>
                <a:buFontTx/>
                <a:buNone/>
                <a:tabLst/>
                <a:defRPr/>
              </a:pPr>
              <a:r>
                <a:rPr lang="da-DK" sz="1000" b="1" dirty="0">
                  <a:latin typeface="+mn-lt"/>
                </a:rPr>
                <a:t>Ændre billedets størrelse/fokus</a:t>
              </a:r>
            </a:p>
            <a:p>
              <a:pPr algn="r" eaLnBrk="1" hangingPunct="1">
                <a:spcBef>
                  <a:spcPts val="0"/>
                </a:spcBef>
                <a:spcAft>
                  <a:spcPts val="240"/>
                </a:spcAft>
                <a:buFontTx/>
                <a:buNone/>
                <a:defRPr/>
              </a:pPr>
              <a:r>
                <a:rPr lang="da-DK" sz="1000" b="1" noProof="1">
                  <a:solidFill>
                    <a:schemeClr val="tx1"/>
                  </a:solidFill>
                  <a:latin typeface="+mn-lt"/>
                </a:rPr>
                <a:t>1. </a:t>
              </a:r>
              <a:r>
                <a:rPr lang="da-DK" sz="1000" dirty="0">
                  <a:latin typeface="+mn-lt"/>
                </a:rPr>
                <a:t>Marker billedet og vælg funktionen </a:t>
              </a:r>
              <a:r>
                <a:rPr lang="da-DK" sz="1000" b="1" dirty="0">
                  <a:latin typeface="+mn-lt"/>
                </a:rPr>
                <a:t>Beskær</a:t>
              </a:r>
              <a:r>
                <a:rPr lang="da-DK" sz="1000" dirty="0">
                  <a:latin typeface="+mn-lt"/>
                </a:rPr>
                <a:t> og herefter </a:t>
              </a:r>
              <a:r>
                <a:rPr lang="da-DK" sz="1000" b="1" dirty="0">
                  <a:latin typeface="+mn-lt"/>
                </a:rPr>
                <a:t>Fyld. </a:t>
              </a:r>
              <a:r>
                <a:rPr lang="da-DK" sz="1000" dirty="0">
                  <a:latin typeface="+mn-lt"/>
                </a:rPr>
                <a:t>Træk i billedet, så du får det ønskede udsnit ind i billedrammen</a:t>
              </a: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eaLnBrk="1" hangingPunct="1">
                <a:spcBef>
                  <a:spcPct val="0"/>
                </a:spcBef>
                <a:spcAft>
                  <a:spcPts val="240"/>
                </a:spcAft>
                <a:buFontTx/>
                <a:buNone/>
                <a:defRPr/>
              </a:pPr>
              <a:endParaRPr lang="da-DK" altLang="da-DK" sz="1000" b="1" noProof="1">
                <a:solidFill>
                  <a:schemeClr val="tx1"/>
                </a:solidFill>
                <a:latin typeface="+mn-lt"/>
                <a:cs typeface="Arial" pitchFamily="34" charset="0"/>
              </a:endParaRPr>
            </a:p>
            <a:p>
              <a:pPr algn="r" eaLnBrk="1" hangingPunct="1">
                <a:spcBef>
                  <a:spcPct val="0"/>
                </a:spcBef>
                <a:spcAft>
                  <a:spcPts val="240"/>
                </a:spcAft>
                <a:buFontTx/>
                <a:buNone/>
                <a:defRPr/>
              </a:pPr>
              <a:r>
                <a:rPr lang="da-DK" altLang="da-DK" sz="1000" b="1" noProof="1">
                  <a:solidFill>
                    <a:schemeClr val="tx1"/>
                  </a:solidFill>
                  <a:latin typeface="+mn-lt"/>
                  <a:cs typeface="Arial" pitchFamily="34" charset="0"/>
                </a:rPr>
                <a:t>2. </a:t>
              </a:r>
              <a:r>
                <a:rPr lang="da-DK" altLang="da-DK" sz="1000" noProof="1">
                  <a:solidFill>
                    <a:schemeClr val="tx1"/>
                  </a:solidFill>
                  <a:latin typeface="+mn-lt"/>
                  <a:cs typeface="Arial" pitchFamily="34" charset="0"/>
                </a:rPr>
                <a:t>Ønsker du at skalere billedet, så hold </a:t>
              </a:r>
              <a:r>
                <a:rPr lang="da-DK" altLang="da-DK" sz="1000" b="1" noProof="1">
                  <a:solidFill>
                    <a:schemeClr val="tx1"/>
                  </a:solidFill>
                  <a:latin typeface="+mn-lt"/>
                  <a:cs typeface="Arial" pitchFamily="34" charset="0"/>
                </a:rPr>
                <a:t>SHIFT</a:t>
              </a:r>
              <a:r>
                <a:rPr lang="da-DK" altLang="da-DK" sz="1000" noProof="1">
                  <a:solidFill>
                    <a:schemeClr val="tx1"/>
                  </a:solidFill>
                  <a:latin typeface="+mn-lt"/>
                  <a:cs typeface="Arial" pitchFamily="34" charset="0"/>
                </a:rPr>
                <a:t>-knappen nede, mens der trækkes i billedets hjørner</a:t>
              </a:r>
            </a:p>
          </p:txBody>
        </p:sp>
        <p:pic>
          <p:nvPicPr>
            <p:cNvPr id="26" name="Billede 77"/>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6781504" y="3342109"/>
              <a:ext cx="373412" cy="3276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27" name="Gruppe 78"/>
            <p:cNvGrpSpPr>
              <a:grpSpLocks/>
            </p:cNvGrpSpPr>
            <p:nvPr/>
          </p:nvGrpSpPr>
          <p:grpSpPr bwMode="auto">
            <a:xfrm>
              <a:off x="6781501" y="4193188"/>
              <a:ext cx="347766" cy="377210"/>
              <a:chOff x="2822199" y="6332311"/>
              <a:chExt cx="393443" cy="426754"/>
            </a:xfrm>
          </p:grpSpPr>
          <p:pic>
            <p:nvPicPr>
              <p:cNvPr id="28" name="Billede 79"/>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842230" y="6332311"/>
                <a:ext cx="373412" cy="42675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9" name="Rounded Rectangle 25"/>
              <p:cNvSpPr/>
              <p:nvPr/>
            </p:nvSpPr>
            <p:spPr bwMode="auto">
              <a:xfrm>
                <a:off x="2822199" y="6349610"/>
                <a:ext cx="210080" cy="172367"/>
              </a:xfrm>
              <a:prstGeom prst="roundRect">
                <a:avLst/>
              </a:prstGeom>
              <a:noFill/>
              <a:ln w="19050">
                <a:solidFill>
                  <a:srgbClr val="E31E36"/>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da-DK" sz="2000" noProof="1"/>
              </a:p>
            </p:txBody>
          </p:sp>
        </p:grpSp>
      </p:grpSp>
    </p:spTree>
    <p:extLst>
      <p:ext uri="{BB962C8B-B14F-4D97-AF65-F5344CB8AC3E}">
        <p14:creationId xmlns:p14="http://schemas.microsoft.com/office/powerpoint/2010/main" val="31972812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Gul tekstside 3">
    <p:spTree>
      <p:nvGrpSpPr>
        <p:cNvPr id="1" name=""/>
        <p:cNvGrpSpPr/>
        <p:nvPr/>
      </p:nvGrpSpPr>
      <p:grpSpPr>
        <a:xfrm>
          <a:off x="0" y="0"/>
          <a:ext cx="0" cy="0"/>
          <a:chOff x="0" y="0"/>
          <a:chExt cx="0" cy="0"/>
        </a:xfrm>
      </p:grpSpPr>
      <p:sp>
        <p:nvSpPr>
          <p:cNvPr id="25" name="Rectangle 24"/>
          <p:cNvSpPr/>
          <p:nvPr userDrawn="1"/>
        </p:nvSpPr>
        <p:spPr>
          <a:xfrm>
            <a:off x="0" y="0"/>
            <a:ext cx="12192000" cy="6858000"/>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Title 1"/>
          <p:cNvSpPr>
            <a:spLocks noGrp="1"/>
          </p:cNvSpPr>
          <p:nvPr>
            <p:ph type="ctrTitle" hasCustomPrompt="1"/>
          </p:nvPr>
        </p:nvSpPr>
        <p:spPr>
          <a:xfrm>
            <a:off x="766800" y="584200"/>
            <a:ext cx="7959319"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8002" y="1835441"/>
            <a:ext cx="7920917"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fld id="{6E2D96CF-58C6-4F11-A5E8-377B0405FF8E}" type="datetime2">
              <a:rPr lang="da-DK" smtClean="0"/>
              <a:t>1. maj 2024</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pic>
        <p:nvPicPr>
          <p:cNvPr id="13"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2160917" y="1304766"/>
            <a:ext cx="2033833"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utoShape 4"/>
          <p:cNvSpPr>
            <a:spLocks/>
          </p:cNvSpPr>
          <p:nvPr userDrawn="1"/>
        </p:nvSpPr>
        <p:spPr bwMode="gray">
          <a:xfrm>
            <a:off x="-2929002" y="584200"/>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4" name="TextBox 3"/>
          <p:cNvSpPr txBox="1"/>
          <p:nvPr userDrawn="1"/>
        </p:nvSpPr>
        <p:spPr>
          <a:xfrm>
            <a:off x="-3107267" y="1916113"/>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2" name="Text Placeholder 16"/>
          <p:cNvSpPr>
            <a:spLocks noGrp="1"/>
          </p:cNvSpPr>
          <p:nvPr>
            <p:ph type="body" sz="quarter" idx="14"/>
          </p:nvPr>
        </p:nvSpPr>
        <p:spPr>
          <a:xfrm>
            <a:off x="768000" y="5922000"/>
            <a:ext cx="2448000" cy="374400"/>
          </a:xfrm>
          <a:blipFill>
            <a:blip r:embed="rId3"/>
            <a:stretch>
              <a:fillRect/>
            </a:stretch>
          </a:blipFill>
        </p:spPr>
        <p:txBody>
          <a:bodyPr tIns="0">
            <a:normAutofit/>
          </a:bodyPr>
          <a:lstStyle>
            <a:lvl1pPr>
              <a:defRPr sz="100"/>
            </a:lvl1pPr>
          </a:lstStyle>
          <a:p>
            <a:pPr lvl="0"/>
            <a:r>
              <a:rPr lang="da-DK" noProof="1"/>
              <a:t>Klik for at redigere teksttypografierne i masteren</a:t>
            </a:r>
          </a:p>
        </p:txBody>
      </p:sp>
    </p:spTree>
    <p:extLst>
      <p:ext uri="{BB962C8B-B14F-4D97-AF65-F5344CB8AC3E}">
        <p14:creationId xmlns:p14="http://schemas.microsoft.com/office/powerpoint/2010/main" val="1357024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Orange tekstside 3">
    <p:spTree>
      <p:nvGrpSpPr>
        <p:cNvPr id="1" name=""/>
        <p:cNvGrpSpPr/>
        <p:nvPr/>
      </p:nvGrpSpPr>
      <p:grpSpPr>
        <a:xfrm>
          <a:off x="0" y="0"/>
          <a:ext cx="0" cy="0"/>
          <a:chOff x="0" y="0"/>
          <a:chExt cx="0" cy="0"/>
        </a:xfrm>
      </p:grpSpPr>
      <p:sp>
        <p:nvSpPr>
          <p:cNvPr id="25" name="Rectangle 24"/>
          <p:cNvSpPr/>
          <p:nvPr userDrawn="1"/>
        </p:nvSpPr>
        <p:spPr>
          <a:xfrm>
            <a:off x="0" y="0"/>
            <a:ext cx="12192000" cy="68580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Title 1"/>
          <p:cNvSpPr>
            <a:spLocks noGrp="1"/>
          </p:cNvSpPr>
          <p:nvPr>
            <p:ph type="ctrTitle" hasCustomPrompt="1"/>
          </p:nvPr>
        </p:nvSpPr>
        <p:spPr>
          <a:xfrm>
            <a:off x="766800" y="584200"/>
            <a:ext cx="7959317"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8002" y="1835441"/>
            <a:ext cx="7920917"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fld id="{8C2A5631-07F1-49F1-B252-7EDB2D9B1E22}" type="datetime2">
              <a:rPr lang="da-DK" smtClean="0"/>
              <a:t>1. maj 2024</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pic>
        <p:nvPicPr>
          <p:cNvPr id="13"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2160917" y="1304766"/>
            <a:ext cx="2033833"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4" name="AutoShape 4"/>
          <p:cNvSpPr>
            <a:spLocks/>
          </p:cNvSpPr>
          <p:nvPr userDrawn="1"/>
        </p:nvSpPr>
        <p:spPr bwMode="gray">
          <a:xfrm>
            <a:off x="-2929002" y="584200"/>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5" name="TextBox 3"/>
          <p:cNvSpPr txBox="1"/>
          <p:nvPr userDrawn="1"/>
        </p:nvSpPr>
        <p:spPr>
          <a:xfrm>
            <a:off x="-3107267" y="1916113"/>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2" name="Text Placeholder 16"/>
          <p:cNvSpPr>
            <a:spLocks noGrp="1"/>
          </p:cNvSpPr>
          <p:nvPr>
            <p:ph type="body" sz="quarter" idx="14"/>
          </p:nvPr>
        </p:nvSpPr>
        <p:spPr>
          <a:xfrm>
            <a:off x="768000" y="5922000"/>
            <a:ext cx="2448000" cy="374400"/>
          </a:xfrm>
          <a:blipFill>
            <a:blip r:embed="rId3"/>
            <a:stretch>
              <a:fillRect/>
            </a:stretch>
          </a:blipFill>
        </p:spPr>
        <p:txBody>
          <a:bodyPr tIns="0">
            <a:normAutofit/>
          </a:bodyPr>
          <a:lstStyle>
            <a:lvl1pPr>
              <a:defRPr sz="100"/>
            </a:lvl1pPr>
          </a:lstStyle>
          <a:p>
            <a:pPr lvl="0"/>
            <a:r>
              <a:rPr lang="da-DK" noProof="1"/>
              <a:t>Klik for at redigere teksttypografierne i masteren</a:t>
            </a:r>
          </a:p>
        </p:txBody>
      </p:sp>
    </p:spTree>
    <p:extLst>
      <p:ext uri="{BB962C8B-B14F-4D97-AF65-F5344CB8AC3E}">
        <p14:creationId xmlns:p14="http://schemas.microsoft.com/office/powerpoint/2010/main" val="32851276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Rød tekstside 3">
    <p:spTree>
      <p:nvGrpSpPr>
        <p:cNvPr id="1" name=""/>
        <p:cNvGrpSpPr/>
        <p:nvPr/>
      </p:nvGrpSpPr>
      <p:grpSpPr>
        <a:xfrm>
          <a:off x="0" y="0"/>
          <a:ext cx="0" cy="0"/>
          <a:chOff x="0" y="0"/>
          <a:chExt cx="0" cy="0"/>
        </a:xfrm>
      </p:grpSpPr>
      <p:sp>
        <p:nvSpPr>
          <p:cNvPr id="25" name="Rectangle 24"/>
          <p:cNvSpPr/>
          <p:nvPr userDrawn="1"/>
        </p:nvSpPr>
        <p:spPr>
          <a:xfrm>
            <a:off x="0" y="0"/>
            <a:ext cx="12192000" cy="6858000"/>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1800" dirty="0"/>
          </a:p>
        </p:txBody>
      </p:sp>
      <p:sp>
        <p:nvSpPr>
          <p:cNvPr id="2" name="Title 1"/>
          <p:cNvSpPr>
            <a:spLocks noGrp="1"/>
          </p:cNvSpPr>
          <p:nvPr>
            <p:ph type="ctrTitle" hasCustomPrompt="1"/>
          </p:nvPr>
        </p:nvSpPr>
        <p:spPr>
          <a:xfrm>
            <a:off x="766800" y="584200"/>
            <a:ext cx="7959319" cy="1188616"/>
          </a:xfrm>
        </p:spPr>
        <p:txBody>
          <a:bodyPr tIns="97200" anchor="t" anchorCtr="0"/>
          <a:lstStyle>
            <a:lvl1pPr>
              <a:defRPr>
                <a:latin typeface="VIA Type Office Light" panose="02000503000000020004" pitchFamily="2" charset="0"/>
              </a:defRPr>
            </a:lvl1pPr>
          </a:lstStyle>
          <a:p>
            <a:r>
              <a:rPr lang="da-DK" dirty="0"/>
              <a:t>Overskrift</a:t>
            </a:r>
          </a:p>
        </p:txBody>
      </p:sp>
      <p:sp>
        <p:nvSpPr>
          <p:cNvPr id="3" name="Subtitle 2"/>
          <p:cNvSpPr>
            <a:spLocks noGrp="1"/>
          </p:cNvSpPr>
          <p:nvPr>
            <p:ph type="subTitle" idx="1" hasCustomPrompt="1"/>
          </p:nvPr>
        </p:nvSpPr>
        <p:spPr>
          <a:xfrm>
            <a:off x="768002" y="1835441"/>
            <a:ext cx="7920917" cy="1125858"/>
          </a:xfrm>
        </p:spPr>
        <p:txBody>
          <a:bodyPr/>
          <a:lstStyle>
            <a:lvl1pPr marL="0" indent="0" algn="l">
              <a:buNone/>
              <a:defRPr>
                <a:solidFill>
                  <a:schemeClr val="tx1"/>
                </a:solidFill>
                <a:latin typeface="VIA Type Office Light" panose="02000503000000020004" pitchFamily="2"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da-DK" dirty="0"/>
              <a:t>Underoverskrift</a:t>
            </a:r>
          </a:p>
        </p:txBody>
      </p:sp>
      <p:sp>
        <p:nvSpPr>
          <p:cNvPr id="4" name="Date Placeholder 3"/>
          <p:cNvSpPr>
            <a:spLocks noGrp="1"/>
          </p:cNvSpPr>
          <p:nvPr>
            <p:ph type="dt" sz="half" idx="10"/>
          </p:nvPr>
        </p:nvSpPr>
        <p:spPr/>
        <p:txBody>
          <a:bodyPr/>
          <a:lstStyle/>
          <a:p>
            <a:fld id="{1478870D-E157-4758-95DF-63F10FDC5C3B}" type="datetime2">
              <a:rPr lang="da-DK" smtClean="0"/>
              <a:t>1. maj 2024</a:t>
            </a:fld>
            <a:endParaRPr lang="da-DK" dirty="0"/>
          </a:p>
        </p:txBody>
      </p:sp>
      <p:sp>
        <p:nvSpPr>
          <p:cNvPr id="5" name="Footer Placeholder 4"/>
          <p:cNvSpPr>
            <a:spLocks noGrp="1"/>
          </p:cNvSpPr>
          <p:nvPr>
            <p:ph type="ftr" sz="quarter" idx="11"/>
          </p:nvPr>
        </p:nvSpPr>
        <p:spPr/>
        <p:txBody>
          <a:bodyPr/>
          <a:lstStyle/>
          <a:p>
            <a:endParaRPr lang="da-DK" dirty="0"/>
          </a:p>
        </p:txBody>
      </p:sp>
      <p:sp>
        <p:nvSpPr>
          <p:cNvPr id="6" name="Slide Number Placeholder 5"/>
          <p:cNvSpPr>
            <a:spLocks noGrp="1"/>
          </p:cNvSpPr>
          <p:nvPr>
            <p:ph type="sldNum" sz="quarter" idx="12"/>
          </p:nvPr>
        </p:nvSpPr>
        <p:spPr/>
        <p:txBody>
          <a:bodyPr/>
          <a:lstStyle/>
          <a:p>
            <a:fld id="{5BA07366-CB75-4AA8-9E5B-928B849F427C}" type="slidenum">
              <a:rPr lang="da-DK" smtClean="0"/>
              <a:t>‹nr.›</a:t>
            </a:fld>
            <a:endParaRPr lang="da-DK" dirty="0"/>
          </a:p>
        </p:txBody>
      </p:sp>
      <p:pic>
        <p:nvPicPr>
          <p:cNvPr id="13" name="Picture 3"/>
          <p:cNvPicPr>
            <a:picLocks noChangeAspect="1" noChangeArrowheads="1"/>
          </p:cNvPicPr>
          <p:nvPr userDrawn="1"/>
        </p:nvPicPr>
        <p:blipFill rotWithShape="1">
          <a:blip r:embed="rId2">
            <a:extLst>
              <a:ext uri="{28A0092B-C50C-407E-A947-70E740481C1C}">
                <a14:useLocalDpi xmlns:a14="http://schemas.microsoft.com/office/drawing/2010/main" val="0"/>
              </a:ext>
            </a:extLst>
          </a:blip>
          <a:srcRect b="87042"/>
          <a:stretch/>
        </p:blipFill>
        <p:spPr bwMode="auto">
          <a:xfrm>
            <a:off x="-2160917" y="1304766"/>
            <a:ext cx="2033833" cy="50205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1" name="AutoShape 4"/>
          <p:cNvSpPr>
            <a:spLocks/>
          </p:cNvSpPr>
          <p:nvPr userDrawn="1"/>
        </p:nvSpPr>
        <p:spPr bwMode="gray">
          <a:xfrm>
            <a:off x="-2929002" y="584200"/>
            <a:ext cx="2823169" cy="61555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lgn="ctr">
                <a:solidFill>
                  <a:srgbClr val="000000"/>
                </a:solidFill>
                <a:miter lim="800000"/>
                <a:headEnd/>
                <a:tailEnd/>
              </a14:hiddenLine>
            </a:ext>
          </a:extLst>
        </p:spPr>
        <p:txBody>
          <a:bodyPr wrap="square" lIns="0" tIns="0" rIns="0" bIns="0">
            <a:spAutoFit/>
          </a:bodyPr>
          <a:lstStyle>
            <a:lvl1pPr defTabSz="457200" eaLnBrk="0" hangingPunct="0">
              <a:spcBef>
                <a:spcPct val="20000"/>
              </a:spcBef>
              <a:buChar char="•"/>
              <a:tabLst>
                <a:tab pos="177800" algn="l"/>
              </a:tabLst>
              <a:defRPr sz="3200">
                <a:solidFill>
                  <a:schemeClr val="tx1"/>
                </a:solidFill>
                <a:latin typeface="Arial" charset="0"/>
              </a:defRPr>
            </a:lvl1pPr>
            <a:lvl2pPr marL="742950" indent="-285750" defTabSz="457200" eaLnBrk="0" hangingPunct="0">
              <a:spcBef>
                <a:spcPct val="20000"/>
              </a:spcBef>
              <a:buChar char="–"/>
              <a:tabLst>
                <a:tab pos="177800" algn="l"/>
              </a:tabLst>
              <a:defRPr sz="2800">
                <a:solidFill>
                  <a:schemeClr val="tx1"/>
                </a:solidFill>
                <a:latin typeface="Arial" charset="0"/>
              </a:defRPr>
            </a:lvl2pPr>
            <a:lvl3pPr marL="1143000" indent="-228600" defTabSz="457200" eaLnBrk="0" hangingPunct="0">
              <a:spcBef>
                <a:spcPct val="20000"/>
              </a:spcBef>
              <a:buChar char="•"/>
              <a:tabLst>
                <a:tab pos="177800" algn="l"/>
              </a:tabLst>
              <a:defRPr sz="2400">
                <a:solidFill>
                  <a:schemeClr val="tx1"/>
                </a:solidFill>
                <a:latin typeface="Arial" charset="0"/>
              </a:defRPr>
            </a:lvl3pPr>
            <a:lvl4pPr marL="1600200" indent="-228600" defTabSz="457200" eaLnBrk="0" hangingPunct="0">
              <a:spcBef>
                <a:spcPct val="20000"/>
              </a:spcBef>
              <a:buChar char="–"/>
              <a:tabLst>
                <a:tab pos="177800" algn="l"/>
              </a:tabLst>
              <a:defRPr sz="2000">
                <a:solidFill>
                  <a:schemeClr val="tx1"/>
                </a:solidFill>
                <a:latin typeface="Arial" charset="0"/>
              </a:defRPr>
            </a:lvl4pPr>
            <a:lvl5pPr marL="2057400" indent="-228600" defTabSz="457200" eaLnBrk="0" hangingPunct="0">
              <a:spcBef>
                <a:spcPct val="20000"/>
              </a:spcBef>
              <a:buChar char="»"/>
              <a:tabLst>
                <a:tab pos="177800" algn="l"/>
              </a:tabLst>
              <a:defRPr sz="2000">
                <a:solidFill>
                  <a:schemeClr val="tx1"/>
                </a:solidFill>
                <a:latin typeface="Arial" charset="0"/>
              </a:defRPr>
            </a:lvl5pPr>
            <a:lvl6pPr marL="2514600" indent="-228600" defTabSz="457200" eaLnBrk="0" fontAlgn="base" hangingPunct="0">
              <a:spcBef>
                <a:spcPct val="20000"/>
              </a:spcBef>
              <a:spcAft>
                <a:spcPct val="0"/>
              </a:spcAft>
              <a:buChar char="»"/>
              <a:tabLst>
                <a:tab pos="177800" algn="l"/>
              </a:tabLst>
              <a:defRPr sz="2000">
                <a:solidFill>
                  <a:schemeClr val="tx1"/>
                </a:solidFill>
                <a:latin typeface="Arial" charset="0"/>
              </a:defRPr>
            </a:lvl6pPr>
            <a:lvl7pPr marL="2971800" indent="-228600" defTabSz="457200" eaLnBrk="0" fontAlgn="base" hangingPunct="0">
              <a:spcBef>
                <a:spcPct val="20000"/>
              </a:spcBef>
              <a:spcAft>
                <a:spcPct val="0"/>
              </a:spcAft>
              <a:buChar char="»"/>
              <a:tabLst>
                <a:tab pos="177800" algn="l"/>
              </a:tabLst>
              <a:defRPr sz="2000">
                <a:solidFill>
                  <a:schemeClr val="tx1"/>
                </a:solidFill>
                <a:latin typeface="Arial" charset="0"/>
              </a:defRPr>
            </a:lvl7pPr>
            <a:lvl8pPr marL="3429000" indent="-228600" defTabSz="457200" eaLnBrk="0" fontAlgn="base" hangingPunct="0">
              <a:spcBef>
                <a:spcPct val="20000"/>
              </a:spcBef>
              <a:spcAft>
                <a:spcPct val="0"/>
              </a:spcAft>
              <a:buChar char="»"/>
              <a:tabLst>
                <a:tab pos="177800" algn="l"/>
              </a:tabLst>
              <a:defRPr sz="2000">
                <a:solidFill>
                  <a:schemeClr val="tx1"/>
                </a:solidFill>
                <a:latin typeface="Arial" charset="0"/>
              </a:defRPr>
            </a:lvl8pPr>
            <a:lvl9pPr marL="3886200" indent="-228600" defTabSz="457200" eaLnBrk="0" fontAlgn="base" hangingPunct="0">
              <a:spcBef>
                <a:spcPct val="20000"/>
              </a:spcBef>
              <a:spcAft>
                <a:spcPct val="0"/>
              </a:spcAft>
              <a:buChar char="»"/>
              <a:tabLst>
                <a:tab pos="177800" algn="l"/>
              </a:tabLst>
              <a:defRPr sz="2000">
                <a:solidFill>
                  <a:schemeClr val="tx1"/>
                </a:solidFill>
                <a:latin typeface="Arial" charset="0"/>
              </a:defRPr>
            </a:lvl9pPr>
          </a:lstStyle>
          <a:p>
            <a:pPr algn="r" eaLnBrk="1" hangingPunct="1">
              <a:spcBef>
                <a:spcPct val="0"/>
              </a:spcBef>
              <a:buFontTx/>
              <a:buNone/>
              <a:defRPr/>
            </a:pPr>
            <a:r>
              <a:rPr lang="da-DK" altLang="da-DK" sz="1000" b="1" noProof="1">
                <a:solidFill>
                  <a:schemeClr val="tx1"/>
                </a:solidFill>
                <a:latin typeface="+mn-lt"/>
                <a:cs typeface="Arial" charset="0"/>
              </a:rPr>
              <a:t>Highlight </a:t>
            </a:r>
            <a:r>
              <a:rPr lang="da-DK" altLang="da-DK" sz="1000" b="0" noProof="1">
                <a:solidFill>
                  <a:schemeClr val="tx1"/>
                </a:solidFill>
                <a:latin typeface="+mn-lt"/>
                <a:cs typeface="Arial" charset="0"/>
              </a:rPr>
              <a:t>anden linje i overskriften</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ved at markere ordet(ene) </a:t>
            </a:r>
            <a:br>
              <a:rPr lang="da-DK" altLang="da-DK" sz="1000" b="0" noProof="1">
                <a:solidFill>
                  <a:schemeClr val="tx1"/>
                </a:solidFill>
                <a:latin typeface="+mn-lt"/>
                <a:cs typeface="Arial" charset="0"/>
              </a:rPr>
            </a:br>
            <a:r>
              <a:rPr lang="da-DK" altLang="da-DK" sz="1000" b="0" noProof="1">
                <a:solidFill>
                  <a:schemeClr val="tx1"/>
                </a:solidFill>
                <a:latin typeface="+mn-lt"/>
                <a:cs typeface="Arial" charset="0"/>
              </a:rPr>
              <a:t>og vælge Overskrift-fonten</a:t>
            </a:r>
            <a:r>
              <a:rPr lang="da-DK" altLang="da-DK" sz="1000" b="1" baseline="0" noProof="1">
                <a:solidFill>
                  <a:schemeClr val="tx1"/>
                </a:solidFill>
                <a:latin typeface="+mn-lt"/>
                <a:cs typeface="Arial" charset="0"/>
              </a:rPr>
              <a:t> </a:t>
            </a:r>
            <a:br>
              <a:rPr lang="da-DK" altLang="da-DK" sz="1000" b="1" baseline="0" noProof="1">
                <a:solidFill>
                  <a:schemeClr val="tx1"/>
                </a:solidFill>
                <a:latin typeface="+mn-lt"/>
                <a:cs typeface="Arial" charset="0"/>
              </a:rPr>
            </a:br>
            <a:r>
              <a:rPr lang="da-DK" altLang="da-DK" sz="1000" b="1" baseline="0" noProof="1">
                <a:solidFill>
                  <a:schemeClr val="tx1"/>
                </a:solidFill>
                <a:latin typeface="+mn-lt"/>
                <a:cs typeface="Arial" charset="0"/>
              </a:rPr>
              <a:t>VIA Type Office regular</a:t>
            </a:r>
            <a:endParaRPr lang="da-DK" altLang="da-DK" sz="1000" b="1" noProof="1">
              <a:solidFill>
                <a:schemeClr val="tx1"/>
              </a:solidFill>
              <a:latin typeface="+mn-lt"/>
              <a:cs typeface="Arial" charset="0"/>
            </a:endParaRPr>
          </a:p>
        </p:txBody>
      </p:sp>
      <p:sp>
        <p:nvSpPr>
          <p:cNvPr id="14" name="TextBox 3"/>
          <p:cNvSpPr txBox="1"/>
          <p:nvPr userDrawn="1"/>
        </p:nvSpPr>
        <p:spPr>
          <a:xfrm>
            <a:off x="-3107267" y="1916113"/>
            <a:ext cx="2946400" cy="923330"/>
          </a:xfrm>
          <a:prstGeom prst="rect">
            <a:avLst/>
          </a:prstGeom>
          <a:noFill/>
        </p:spPr>
        <p:txBody>
          <a:bodyPr lIns="0" tIns="0" rIns="0" bIns="0">
            <a:spAutoFit/>
          </a:bodyPr>
          <a:lstStyle/>
          <a:p>
            <a:pPr algn="r">
              <a:spcBef>
                <a:spcPts val="600"/>
              </a:spcBef>
              <a:defRPr/>
            </a:pPr>
            <a:r>
              <a:rPr lang="en-GB" sz="1000" b="1" noProof="1">
                <a:solidFill>
                  <a:schemeClr val="tx1"/>
                </a:solidFill>
                <a:latin typeface="+mn-lt"/>
                <a:cs typeface="Arial" panose="020B0604020202020204" pitchFamily="34" charset="0"/>
              </a:rPr>
              <a:t>Vælg layout/design</a:t>
            </a:r>
            <a:br>
              <a:rPr lang="en-GB" sz="1000" b="1"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1. </a:t>
            </a:r>
            <a:r>
              <a:rPr lang="en-GB" sz="1000" noProof="1">
                <a:solidFill>
                  <a:schemeClr val="tx1"/>
                </a:solidFill>
                <a:latin typeface="+mn-lt"/>
                <a:cs typeface="Arial" panose="020B0604020202020204" pitchFamily="34" charset="0"/>
              </a:rPr>
              <a:t>Højre klik udenfor dit slide </a:t>
            </a:r>
            <a:br>
              <a:rPr lang="en-GB" sz="1000" noProof="1">
                <a:solidFill>
                  <a:schemeClr val="tx1"/>
                </a:solidFill>
                <a:latin typeface="+mn-lt"/>
                <a:cs typeface="Arial" panose="020B0604020202020204" pitchFamily="34" charset="0"/>
              </a:rPr>
            </a:br>
            <a:r>
              <a:rPr lang="en-GB" sz="1000" b="1" noProof="1">
                <a:solidFill>
                  <a:schemeClr val="tx1"/>
                </a:solidFill>
                <a:latin typeface="+mn-lt"/>
                <a:cs typeface="Arial" panose="020B0604020202020204" pitchFamily="34" charset="0"/>
              </a:rPr>
              <a:t>2. </a:t>
            </a:r>
            <a:r>
              <a:rPr lang="en-GB" sz="1000" noProof="1">
                <a:solidFill>
                  <a:schemeClr val="tx1"/>
                </a:solidFill>
                <a:latin typeface="+mn-lt"/>
                <a:cs typeface="Arial" panose="020B0604020202020204" pitchFamily="34" charset="0"/>
              </a:rPr>
              <a:t>Vælg et passende layout </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fra menuen</a:t>
            </a:r>
            <a:br>
              <a:rPr lang="en-GB" sz="1000" noProof="1">
                <a:solidFill>
                  <a:schemeClr val="tx1"/>
                </a:solidFill>
                <a:latin typeface="+mn-lt"/>
                <a:cs typeface="Arial" panose="020B0604020202020204" pitchFamily="34" charset="0"/>
              </a:rPr>
            </a:br>
            <a:r>
              <a:rPr lang="en-GB" sz="1000" noProof="1">
                <a:solidFill>
                  <a:schemeClr val="tx1"/>
                </a:solidFill>
                <a:latin typeface="+mn-lt"/>
                <a:cs typeface="Arial" panose="020B0604020202020204" pitchFamily="34" charset="0"/>
              </a:rPr>
              <a:t>Når du laver et nyt slide kan du vælge layout direkt under knappen ‘Nyt dias’</a:t>
            </a:r>
          </a:p>
        </p:txBody>
      </p:sp>
      <p:sp>
        <p:nvSpPr>
          <p:cNvPr id="12" name="Text Placeholder 16"/>
          <p:cNvSpPr>
            <a:spLocks noGrp="1"/>
          </p:cNvSpPr>
          <p:nvPr>
            <p:ph type="body" sz="quarter" idx="14"/>
          </p:nvPr>
        </p:nvSpPr>
        <p:spPr>
          <a:xfrm>
            <a:off x="768000" y="5922000"/>
            <a:ext cx="2448000" cy="374400"/>
          </a:xfrm>
          <a:blipFill>
            <a:blip r:embed="rId3"/>
            <a:stretch>
              <a:fillRect/>
            </a:stretch>
          </a:blipFill>
        </p:spPr>
        <p:txBody>
          <a:bodyPr tIns="0">
            <a:normAutofit/>
          </a:bodyPr>
          <a:lstStyle>
            <a:lvl1pPr>
              <a:defRPr sz="100"/>
            </a:lvl1pPr>
          </a:lstStyle>
          <a:p>
            <a:pPr lvl="0"/>
            <a:r>
              <a:rPr lang="da-DK" noProof="1"/>
              <a:t>Klik for at redigere teksttypografierne i masteren</a:t>
            </a:r>
          </a:p>
        </p:txBody>
      </p:sp>
    </p:spTree>
    <p:extLst>
      <p:ext uri="{BB962C8B-B14F-4D97-AF65-F5344CB8AC3E}">
        <p14:creationId xmlns:p14="http://schemas.microsoft.com/office/powerpoint/2010/main" val="258026692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1.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theme" Target="../theme/theme1.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Date Placeholder 3"/>
          <p:cNvSpPr>
            <a:spLocks noGrp="1"/>
          </p:cNvSpPr>
          <p:nvPr>
            <p:ph type="dt" sz="half" idx="2"/>
          </p:nvPr>
        </p:nvSpPr>
        <p:spPr>
          <a:xfrm>
            <a:off x="8976320" y="5920436"/>
            <a:ext cx="2448272" cy="374400"/>
          </a:xfrm>
          <a:prstGeom prst="rect">
            <a:avLst/>
          </a:prstGeom>
          <a:blipFill>
            <a:blip r:embed="rId24"/>
            <a:stretch>
              <a:fillRect/>
            </a:stretch>
          </a:blipFill>
        </p:spPr>
        <p:txBody>
          <a:bodyPr vert="horz" lIns="0" tIns="90000" rIns="0" bIns="0" rtlCol="0" anchor="t" anchorCtr="0"/>
          <a:lstStyle>
            <a:lvl1pPr algn="l">
              <a:lnSpc>
                <a:spcPct val="125000"/>
              </a:lnSpc>
              <a:defRPr sz="800">
                <a:solidFill>
                  <a:schemeClr val="tx1"/>
                </a:solidFill>
                <a:latin typeface="VIA Type Office Light" panose="02000503000000020004" pitchFamily="2" charset="0"/>
              </a:defRPr>
            </a:lvl1pPr>
          </a:lstStyle>
          <a:p>
            <a:fld id="{BDF55A47-4FDA-4D17-998B-07C925D7B6F7}" type="datetime2">
              <a:rPr lang="da-DK" smtClean="0"/>
              <a:t>1. maj 2024</a:t>
            </a:fld>
            <a:endParaRPr lang="da-DK" dirty="0"/>
          </a:p>
        </p:txBody>
      </p:sp>
      <p:sp>
        <p:nvSpPr>
          <p:cNvPr id="6" name="Slide Number Placeholder 5"/>
          <p:cNvSpPr>
            <a:spLocks noGrp="1"/>
          </p:cNvSpPr>
          <p:nvPr>
            <p:ph type="sldNum" sz="quarter" idx="4"/>
          </p:nvPr>
        </p:nvSpPr>
        <p:spPr>
          <a:xfrm>
            <a:off x="8976321" y="5925421"/>
            <a:ext cx="2448272" cy="374400"/>
          </a:xfrm>
          <a:prstGeom prst="rect">
            <a:avLst/>
          </a:prstGeom>
        </p:spPr>
        <p:txBody>
          <a:bodyPr vert="horz" lIns="0" tIns="0" rIns="0" bIns="0" rtlCol="0" anchor="b" anchorCtr="0"/>
          <a:lstStyle>
            <a:lvl1pPr algn="l">
              <a:defRPr sz="800">
                <a:solidFill>
                  <a:schemeClr val="tx1"/>
                </a:solidFill>
                <a:latin typeface="VIA Type Office Light" panose="02000503000000020004" pitchFamily="2" charset="0"/>
              </a:defRPr>
            </a:lvl1pPr>
          </a:lstStyle>
          <a:p>
            <a:fld id="{5BA07366-CB75-4AA8-9E5B-928B849F427C}" type="slidenum">
              <a:rPr lang="da-DK" smtClean="0"/>
              <a:pPr/>
              <a:t>‹nr.›</a:t>
            </a:fld>
            <a:endParaRPr lang="da-DK" dirty="0"/>
          </a:p>
        </p:txBody>
      </p:sp>
      <p:sp>
        <p:nvSpPr>
          <p:cNvPr id="2" name="Title Placeholder 1"/>
          <p:cNvSpPr>
            <a:spLocks noGrp="1"/>
          </p:cNvSpPr>
          <p:nvPr>
            <p:ph type="title"/>
          </p:nvPr>
        </p:nvSpPr>
        <p:spPr>
          <a:xfrm>
            <a:off x="766800" y="584200"/>
            <a:ext cx="10726309" cy="1194905"/>
          </a:xfrm>
          <a:prstGeom prst="rect">
            <a:avLst/>
          </a:prstGeom>
        </p:spPr>
        <p:txBody>
          <a:bodyPr vert="horz" lIns="0" tIns="108000" rIns="0" bIns="0" rtlCol="0" anchor="t" anchorCtr="0">
            <a:noAutofit/>
          </a:bodyPr>
          <a:lstStyle/>
          <a:p>
            <a:r>
              <a:rPr lang="da-DK" dirty="0"/>
              <a:t>Klik for at redigere titeltypografien i masteren</a:t>
            </a:r>
          </a:p>
        </p:txBody>
      </p:sp>
      <p:sp>
        <p:nvSpPr>
          <p:cNvPr id="3" name="Text Placeholder 2"/>
          <p:cNvSpPr>
            <a:spLocks noGrp="1"/>
          </p:cNvSpPr>
          <p:nvPr>
            <p:ph type="body" idx="1"/>
          </p:nvPr>
        </p:nvSpPr>
        <p:spPr>
          <a:xfrm>
            <a:off x="767408" y="1914397"/>
            <a:ext cx="10657184" cy="3924437"/>
          </a:xfrm>
          <a:prstGeom prst="rect">
            <a:avLst/>
          </a:prstGeom>
        </p:spPr>
        <p:txBody>
          <a:bodyPr vert="horz" lIns="0" tIns="0" rIns="0" bIns="0" rtlCol="0">
            <a:normAutofit/>
          </a:bodyPr>
          <a:lstStyle/>
          <a:p>
            <a:pPr lvl="0"/>
            <a:r>
              <a:rPr lang="da-DK" dirty="0"/>
              <a:t>Rediger teksttypografien i masteren</a:t>
            </a:r>
          </a:p>
          <a:p>
            <a:pPr lvl="1"/>
            <a:r>
              <a:rPr lang="da-DK" dirty="0"/>
              <a:t>Andet niveau</a:t>
            </a:r>
          </a:p>
          <a:p>
            <a:pPr lvl="2"/>
            <a:r>
              <a:rPr lang="da-DK" dirty="0"/>
              <a:t>Tredje niveau</a:t>
            </a:r>
          </a:p>
          <a:p>
            <a:pPr lvl="3"/>
            <a:r>
              <a:rPr lang="da-DK" dirty="0"/>
              <a:t>Fjerde niveau</a:t>
            </a:r>
          </a:p>
          <a:p>
            <a:pPr lvl="4"/>
            <a:r>
              <a:rPr lang="da-DK" dirty="0"/>
              <a:t>Femte niveau</a:t>
            </a:r>
          </a:p>
        </p:txBody>
      </p:sp>
      <p:sp>
        <p:nvSpPr>
          <p:cNvPr id="5" name="Footer Placeholder 4"/>
          <p:cNvSpPr>
            <a:spLocks noGrp="1"/>
          </p:cNvSpPr>
          <p:nvPr>
            <p:ph type="ftr" sz="quarter" idx="3"/>
          </p:nvPr>
        </p:nvSpPr>
        <p:spPr>
          <a:xfrm>
            <a:off x="3503083" y="5920437"/>
            <a:ext cx="2448000" cy="374001"/>
          </a:xfrm>
          <a:prstGeom prst="rect">
            <a:avLst/>
          </a:prstGeom>
          <a:blipFill>
            <a:blip r:embed="rId24"/>
            <a:stretch>
              <a:fillRect/>
            </a:stretch>
          </a:blipFill>
        </p:spPr>
        <p:txBody>
          <a:bodyPr vert="horz" lIns="0" tIns="90000" rIns="0" bIns="0" rtlCol="0" anchor="t" anchorCtr="0"/>
          <a:lstStyle>
            <a:lvl1pPr algn="l">
              <a:lnSpc>
                <a:spcPct val="125000"/>
              </a:lnSpc>
              <a:defRPr sz="800">
                <a:solidFill>
                  <a:schemeClr val="tx1"/>
                </a:solidFill>
                <a:latin typeface="VIA Type Office Light" panose="02000503000000020004" pitchFamily="2" charset="0"/>
              </a:defRPr>
            </a:lvl1pPr>
          </a:lstStyle>
          <a:p>
            <a:endParaRPr lang="da-DK" dirty="0"/>
          </a:p>
        </p:txBody>
      </p:sp>
    </p:spTree>
    <p:extLst>
      <p:ext uri="{BB962C8B-B14F-4D97-AF65-F5344CB8AC3E}">
        <p14:creationId xmlns:p14="http://schemas.microsoft.com/office/powerpoint/2010/main" val="438226050"/>
      </p:ext>
    </p:extLst>
  </p:cSld>
  <p:clrMap bg1="lt1" tx1="dk1" bg2="lt2" tx2="dk2" accent1="accent1" accent2="accent2" accent3="accent3" accent4="accent4" accent5="accent5" accent6="accent6" hlink="hlink" folHlink="folHlink"/>
  <p:sldLayoutIdLst>
    <p:sldLayoutId id="2147483649" r:id="rId1"/>
    <p:sldLayoutId id="2147483684" r:id="rId2"/>
    <p:sldLayoutId id="2147483662" r:id="rId3"/>
    <p:sldLayoutId id="2147483680" r:id="rId4"/>
    <p:sldLayoutId id="2147483661" r:id="rId5"/>
    <p:sldLayoutId id="2147483665" r:id="rId6"/>
    <p:sldLayoutId id="2147483667" r:id="rId7"/>
    <p:sldLayoutId id="2147483668" r:id="rId8"/>
    <p:sldLayoutId id="2147483669" r:id="rId9"/>
    <p:sldLayoutId id="2147483670" r:id="rId10"/>
    <p:sldLayoutId id="2147483671" r:id="rId11"/>
    <p:sldLayoutId id="2147483672" r:id="rId12"/>
    <p:sldLayoutId id="2147483673" r:id="rId13"/>
    <p:sldLayoutId id="2147483663" r:id="rId14"/>
    <p:sldLayoutId id="2147483650" r:id="rId15"/>
    <p:sldLayoutId id="2147483674" r:id="rId16"/>
    <p:sldLayoutId id="2147483682" r:id="rId17"/>
    <p:sldLayoutId id="2147483676" r:id="rId18"/>
    <p:sldLayoutId id="2147483686" r:id="rId19"/>
    <p:sldLayoutId id="2147483678" r:id="rId20"/>
    <p:sldLayoutId id="2147483685" r:id="rId21"/>
    <p:sldLayoutId id="2147483655" r:id="rId22"/>
  </p:sldLayoutIdLst>
  <p:hf hdr="0"/>
  <p:txStyles>
    <p:titleStyle>
      <a:lvl1pPr algn="l" defTabSz="914400" rtl="0" eaLnBrk="1" latinLnBrk="0" hangingPunct="1">
        <a:lnSpc>
          <a:spcPct val="73000"/>
        </a:lnSpc>
        <a:spcBef>
          <a:spcPct val="0"/>
        </a:spcBef>
        <a:buNone/>
        <a:defRPr sz="4800" kern="1200" spc="-250" baseline="0">
          <a:solidFill>
            <a:schemeClr val="tx1"/>
          </a:solidFill>
          <a:latin typeface="VIA Type Office Light" panose="02000503000000020004" pitchFamily="2" charset="0"/>
          <a:ea typeface="+mj-ea"/>
          <a:cs typeface="+mj-cs"/>
        </a:defRPr>
      </a:lvl1pPr>
    </p:titleStyle>
    <p:bodyStyle>
      <a:lvl1pPr marL="450000" indent="-450000" algn="l" defTabSz="914400" rtl="0" eaLnBrk="1" latinLnBrk="0" hangingPunct="1">
        <a:lnSpc>
          <a:spcPct val="80000"/>
        </a:lnSpc>
        <a:spcBef>
          <a:spcPct val="20000"/>
        </a:spcBef>
        <a:buFont typeface="VIA Type Office" panose="02000503000000020004" pitchFamily="2" charset="0"/>
        <a:buChar char="–"/>
        <a:defRPr sz="2500" kern="1200" spc="-100" baseline="0">
          <a:solidFill>
            <a:schemeClr val="tx1"/>
          </a:solidFill>
          <a:latin typeface="+mn-lt"/>
          <a:ea typeface="+mn-ea"/>
          <a:cs typeface="+mn-cs"/>
        </a:defRPr>
      </a:lvl1pPr>
      <a:lvl2pPr marL="918000" indent="-450000" algn="l" defTabSz="914400" rtl="0" eaLnBrk="1" latinLnBrk="0" hangingPunct="1">
        <a:spcBef>
          <a:spcPts val="600"/>
        </a:spcBef>
        <a:buFont typeface="VIA Type Office" panose="02000503000000020004" pitchFamily="2" charset="0"/>
        <a:buChar char="–"/>
        <a:defRPr sz="1800" kern="1200" spc="-90" baseline="0">
          <a:solidFill>
            <a:schemeClr val="tx1"/>
          </a:solidFill>
          <a:latin typeface="+mn-lt"/>
          <a:ea typeface="+mn-ea"/>
          <a:cs typeface="+mn-cs"/>
        </a:defRPr>
      </a:lvl2pPr>
      <a:lvl3pPr marL="1378800" indent="-450000" algn="l" defTabSz="914400" rtl="0" eaLnBrk="1" latinLnBrk="0" hangingPunct="1">
        <a:lnSpc>
          <a:spcPct val="89000"/>
        </a:lnSpc>
        <a:spcBef>
          <a:spcPts val="600"/>
        </a:spcBef>
        <a:buFont typeface="VIA Type Office" panose="02000503000000020004" pitchFamily="2" charset="0"/>
        <a:buChar char="–"/>
        <a:defRPr sz="1400" kern="1200" spc="-50" baseline="0">
          <a:solidFill>
            <a:schemeClr val="tx1"/>
          </a:solidFill>
          <a:latin typeface="+mn-lt"/>
          <a:ea typeface="+mn-ea"/>
          <a:cs typeface="+mn-cs"/>
        </a:defRPr>
      </a:lvl3pPr>
      <a:lvl4pPr marL="1836000" indent="-450000" algn="l" defTabSz="914400" rtl="0" eaLnBrk="1" latinLnBrk="0" hangingPunct="1">
        <a:lnSpc>
          <a:spcPct val="97000"/>
        </a:lnSpc>
        <a:spcBef>
          <a:spcPts val="600"/>
        </a:spcBef>
        <a:buFont typeface="VIA Type Office" panose="02000503000000020004" pitchFamily="2" charset="0"/>
        <a:buChar char="–"/>
        <a:defRPr sz="1050" kern="1200">
          <a:solidFill>
            <a:schemeClr val="tx1"/>
          </a:solidFill>
          <a:latin typeface="+mn-lt"/>
          <a:ea typeface="+mn-ea"/>
          <a:cs typeface="+mn-cs"/>
        </a:defRPr>
      </a:lvl4pPr>
      <a:lvl5pPr marL="1836000" indent="-450000" algn="l" defTabSz="914400" rtl="0" eaLnBrk="1" latinLnBrk="0" hangingPunct="1">
        <a:lnSpc>
          <a:spcPct val="97000"/>
        </a:lnSpc>
        <a:spcBef>
          <a:spcPts val="600"/>
        </a:spcBef>
        <a:buFont typeface="VIA Type Office" panose="02000503000000020004" pitchFamily="2" charset="0"/>
        <a:buChar char="–"/>
        <a:defRPr sz="105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da-DK"/>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8.xml"/><Relationship Id="rId5" Type="http://schemas.openxmlformats.org/officeDocument/2006/relationships/hyperlink" Target="https://en.via.dk/programmes/bachelor/design-and-business-bachelor-top-up" TargetMode="External"/><Relationship Id="rId4" Type="http://schemas.openxmlformats.org/officeDocument/2006/relationships/hyperlink" Target="https://en.via.dk/programmes/bachelor/design-technology-and-business-ap-degree"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4.xml"/><Relationship Id="rId1" Type="http://schemas.openxmlformats.org/officeDocument/2006/relationships/slideLayout" Target="../slideLayouts/slideLayout18.xml"/><Relationship Id="rId5" Type="http://schemas.openxmlformats.org/officeDocument/2006/relationships/hyperlink" Target="https://en.via.dk/study-environment/meet-the-students/doina-and-maria" TargetMode="External"/><Relationship Id="rId4" Type="http://schemas.openxmlformats.org/officeDocument/2006/relationships/hyperlink" Target="https://en.via.dk/study-environment/meet-the-students/adela-and-giacomo" TargetMode="External"/></Relationships>
</file>

<file path=ppt/slides/_rels/slide15.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18.xml"/><Relationship Id="rId4" Type="http://schemas.openxmlformats.org/officeDocument/2006/relationships/hyperlink" Target="https://en.via.dk/programmes/bachelor/architectural-technology" TargetMode="External"/></Relationships>
</file>

<file path=ppt/slides/_rels/slide1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7.xml"/><Relationship Id="rId1" Type="http://schemas.openxmlformats.org/officeDocument/2006/relationships/slideLayout" Target="../slideLayouts/slideLayout18.xml"/><Relationship Id="rId4" Type="http://schemas.openxmlformats.org/officeDocument/2006/relationships/hyperlink" Target="https://en.via.dk/programmes/bachelor/software-technology-engineering"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18.xml"/><Relationship Id="rId1" Type="http://schemas.openxmlformats.org/officeDocument/2006/relationships/slideLayout" Target="../slideLayouts/slideLayout18.xml"/><Relationship Id="rId4" Type="http://schemas.openxmlformats.org/officeDocument/2006/relationships/hyperlink" Target="https://en.via.dk/programmes/bachelor/climate-supply-engineering" TargetMode="Externa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2.xml"/><Relationship Id="rId1" Type="http://schemas.openxmlformats.org/officeDocument/2006/relationships/slideLayout" Target="../slideLayouts/slideLayout21.xml"/><Relationship Id="rId4" Type="http://schemas.openxmlformats.org/officeDocument/2006/relationships/image" Target="../media/image15.png"/></Relationships>
</file>

<file path=ppt/slides/_rels/slide20.xml.rels><?xml version="1.0" encoding="UTF-8" standalone="yes"?>
<Relationships xmlns="http://schemas.openxmlformats.org/package/2006/relationships"><Relationship Id="rId3" Type="http://schemas.openxmlformats.org/officeDocument/2006/relationships/hyperlink" Target="https://en.via.dk/programmes/bachelor/tuition" TargetMode="External"/><Relationship Id="rId2" Type="http://schemas.openxmlformats.org/officeDocument/2006/relationships/notesSlide" Target="../notesSlides/notesSlide20.xml"/><Relationship Id="rId1" Type="http://schemas.openxmlformats.org/officeDocument/2006/relationships/slideLayout" Target="../slideLayouts/slideLayout18.xml"/><Relationship Id="rId4" Type="http://schemas.openxmlformats.org/officeDocument/2006/relationships/image" Target="../media/image30.jpe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5.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6.xml"/><Relationship Id="rId1" Type="http://schemas.openxmlformats.org/officeDocument/2006/relationships/slideLayout" Target="../slideLayouts/slideLayout18.xml"/><Relationship Id="rId4" Type="http://schemas.openxmlformats.org/officeDocument/2006/relationships/hyperlink" Target="https://en.via.dk/life-in-denmark/student-accommodation-in-denmark" TargetMode="External"/></Relationships>
</file>

<file path=ppt/slides/_rels/slide7.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5.xml"/></Relationships>
</file>

<file path=ppt/slides/_rels/slide9.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BD329375-26F2-FDE8-2A81-24B8D20530FE}"/>
              </a:ext>
            </a:extLst>
          </p:cNvPr>
          <p:cNvSpPr>
            <a:spLocks noGrp="1"/>
          </p:cNvSpPr>
          <p:nvPr>
            <p:ph type="ctrTitle"/>
          </p:nvPr>
        </p:nvSpPr>
        <p:spPr/>
        <p:txBody>
          <a:bodyPr/>
          <a:lstStyle/>
          <a:p>
            <a:r>
              <a:rPr lang="da-DK" dirty="0">
                <a:latin typeface="VIA Type Black" panose="02000000000000000000" pitchFamily="2" charset="0"/>
              </a:rPr>
              <a:t>VIA University College</a:t>
            </a:r>
          </a:p>
        </p:txBody>
      </p:sp>
      <p:sp>
        <p:nvSpPr>
          <p:cNvPr id="3" name="Undertitel 2">
            <a:extLst>
              <a:ext uri="{FF2B5EF4-FFF2-40B4-BE49-F238E27FC236}">
                <a16:creationId xmlns:a16="http://schemas.microsoft.com/office/drawing/2014/main" id="{262E5137-AE34-C152-A05E-DC1F84AB5CF8}"/>
              </a:ext>
            </a:extLst>
          </p:cNvPr>
          <p:cNvSpPr>
            <a:spLocks noGrp="1"/>
          </p:cNvSpPr>
          <p:nvPr>
            <p:ph type="subTitle" idx="1"/>
          </p:nvPr>
        </p:nvSpPr>
        <p:spPr/>
        <p:txBody>
          <a:bodyPr/>
          <a:lstStyle/>
          <a:p>
            <a:r>
              <a:rPr lang="da-DK" dirty="0" err="1"/>
              <a:t>Come</a:t>
            </a:r>
            <a:r>
              <a:rPr lang="da-DK" dirty="0"/>
              <a:t> to Denmark – to study, to </a:t>
            </a:r>
            <a:r>
              <a:rPr lang="da-DK" dirty="0" err="1"/>
              <a:t>work</a:t>
            </a:r>
            <a:r>
              <a:rPr lang="da-DK" dirty="0"/>
              <a:t> and to live</a:t>
            </a:r>
          </a:p>
        </p:txBody>
      </p:sp>
      <p:sp>
        <p:nvSpPr>
          <p:cNvPr id="4" name="Pladsholder til dato 3">
            <a:extLst>
              <a:ext uri="{FF2B5EF4-FFF2-40B4-BE49-F238E27FC236}">
                <a16:creationId xmlns:a16="http://schemas.microsoft.com/office/drawing/2014/main" id="{8B30140C-2B25-F055-C392-09F698AC9375}"/>
              </a:ext>
            </a:extLst>
          </p:cNvPr>
          <p:cNvSpPr>
            <a:spLocks noGrp="1"/>
          </p:cNvSpPr>
          <p:nvPr>
            <p:ph type="dt" sz="half" idx="10"/>
          </p:nvPr>
        </p:nvSpPr>
        <p:spPr/>
        <p:txBody>
          <a:bodyPr/>
          <a:lstStyle/>
          <a:p>
            <a:fld id="{B6C7E432-5BB5-452C-9C48-44B4E940E741}" type="datetime2">
              <a:rPr lang="da-DK" smtClean="0"/>
              <a:t>1. maj 2024</a:t>
            </a:fld>
            <a:endParaRPr lang="da-DK" dirty="0"/>
          </a:p>
        </p:txBody>
      </p:sp>
      <p:sp>
        <p:nvSpPr>
          <p:cNvPr id="5" name="Pladsholder til sidefod 4">
            <a:extLst>
              <a:ext uri="{FF2B5EF4-FFF2-40B4-BE49-F238E27FC236}">
                <a16:creationId xmlns:a16="http://schemas.microsoft.com/office/drawing/2014/main" id="{8BAD1A26-CC52-040D-ADD4-7C7F372CC148}"/>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68201ADF-EBD0-96B3-3069-D9A239E88FBB}"/>
              </a:ext>
            </a:extLst>
          </p:cNvPr>
          <p:cNvSpPr>
            <a:spLocks noGrp="1"/>
          </p:cNvSpPr>
          <p:nvPr>
            <p:ph type="sldNum" sz="quarter" idx="12"/>
          </p:nvPr>
        </p:nvSpPr>
        <p:spPr/>
        <p:txBody>
          <a:bodyPr/>
          <a:lstStyle/>
          <a:p>
            <a:fld id="{5BA07366-CB75-4AA8-9E5B-928B849F427C}" type="slidenum">
              <a:rPr lang="da-DK" smtClean="0"/>
              <a:t>1</a:t>
            </a:fld>
            <a:endParaRPr lang="da-DK" dirty="0"/>
          </a:p>
        </p:txBody>
      </p:sp>
      <p:sp>
        <p:nvSpPr>
          <p:cNvPr id="7" name="Pladsholder til tekst 6">
            <a:extLst>
              <a:ext uri="{FF2B5EF4-FFF2-40B4-BE49-F238E27FC236}">
                <a16:creationId xmlns:a16="http://schemas.microsoft.com/office/drawing/2014/main" id="{3AD2AAD0-1C08-F74F-E486-541376A8FC4E}"/>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33531585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dsholder til billede 9" descr="Et billede, der indeholder tekst, person, bord&#10;&#10;Automatisk genereret beskrivelse">
            <a:extLst>
              <a:ext uri="{FF2B5EF4-FFF2-40B4-BE49-F238E27FC236}">
                <a16:creationId xmlns:a16="http://schemas.microsoft.com/office/drawing/2014/main" id="{0F27442D-063B-C559-0293-01C61E97DEDA}"/>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10519" b="10519"/>
          <a:stretch>
            <a:fillRect/>
          </a:stretch>
        </p:blipFill>
        <p:spPr/>
      </p:pic>
      <p:sp>
        <p:nvSpPr>
          <p:cNvPr id="3" name="Pladsholder til dato 2">
            <a:extLst>
              <a:ext uri="{FF2B5EF4-FFF2-40B4-BE49-F238E27FC236}">
                <a16:creationId xmlns:a16="http://schemas.microsoft.com/office/drawing/2014/main" id="{B1E55C8D-F15D-8520-3359-0D7D1CEF7E93}"/>
              </a:ext>
            </a:extLst>
          </p:cNvPr>
          <p:cNvSpPr>
            <a:spLocks noGrp="1"/>
          </p:cNvSpPr>
          <p:nvPr>
            <p:ph type="dt" sz="half" idx="10"/>
          </p:nvPr>
        </p:nvSpPr>
        <p:spPr/>
        <p:txBody>
          <a:bodyPr/>
          <a:lstStyle/>
          <a:p>
            <a:fld id="{730DF61E-61C3-4B79-B8C9-FFAA4B29A301}" type="datetime2">
              <a:rPr lang="da-DK" smtClean="0"/>
              <a:t>1. maj 2024</a:t>
            </a:fld>
            <a:endParaRPr lang="da-DK" dirty="0"/>
          </a:p>
        </p:txBody>
      </p:sp>
      <p:sp>
        <p:nvSpPr>
          <p:cNvPr id="4" name="Pladsholder til slidenummer 3">
            <a:extLst>
              <a:ext uri="{FF2B5EF4-FFF2-40B4-BE49-F238E27FC236}">
                <a16:creationId xmlns:a16="http://schemas.microsoft.com/office/drawing/2014/main" id="{6ECECDEE-AA09-1022-6ADB-78A20B095EAE}"/>
              </a:ext>
            </a:extLst>
          </p:cNvPr>
          <p:cNvSpPr>
            <a:spLocks noGrp="1"/>
          </p:cNvSpPr>
          <p:nvPr>
            <p:ph type="sldNum" sz="quarter" idx="11"/>
          </p:nvPr>
        </p:nvSpPr>
        <p:spPr/>
        <p:txBody>
          <a:bodyPr/>
          <a:lstStyle/>
          <a:p>
            <a:fld id="{5BA07366-CB75-4AA8-9E5B-928B849F427C}" type="slidenum">
              <a:rPr lang="da-DK" smtClean="0"/>
              <a:pPr/>
              <a:t>10</a:t>
            </a:fld>
            <a:endParaRPr lang="da-DK" dirty="0"/>
          </a:p>
        </p:txBody>
      </p:sp>
      <p:sp>
        <p:nvSpPr>
          <p:cNvPr id="5" name="Pladsholder til sidefod 4">
            <a:extLst>
              <a:ext uri="{FF2B5EF4-FFF2-40B4-BE49-F238E27FC236}">
                <a16:creationId xmlns:a16="http://schemas.microsoft.com/office/drawing/2014/main" id="{E22A2F4B-3268-C1FD-F81D-E44F1EC72DB6}"/>
              </a:ext>
            </a:extLst>
          </p:cNvPr>
          <p:cNvSpPr>
            <a:spLocks noGrp="1"/>
          </p:cNvSpPr>
          <p:nvPr>
            <p:ph type="ftr" sz="quarter" idx="12"/>
          </p:nvPr>
        </p:nvSpPr>
        <p:spPr/>
        <p:txBody>
          <a:bodyPr/>
          <a:lstStyle/>
          <a:p>
            <a:endParaRPr lang="da-DK" dirty="0"/>
          </a:p>
        </p:txBody>
      </p:sp>
      <p:sp>
        <p:nvSpPr>
          <p:cNvPr id="6" name="Titel 5">
            <a:extLst>
              <a:ext uri="{FF2B5EF4-FFF2-40B4-BE49-F238E27FC236}">
                <a16:creationId xmlns:a16="http://schemas.microsoft.com/office/drawing/2014/main" id="{CF1CC1D9-B197-27DD-B75C-40610375E3F8}"/>
              </a:ext>
            </a:extLst>
          </p:cNvPr>
          <p:cNvSpPr>
            <a:spLocks noGrp="1"/>
          </p:cNvSpPr>
          <p:nvPr>
            <p:ph type="title"/>
          </p:nvPr>
        </p:nvSpPr>
        <p:spPr/>
        <p:txBody>
          <a:bodyPr/>
          <a:lstStyle/>
          <a:p>
            <a:r>
              <a:rPr lang="da-DK" dirty="0"/>
              <a:t>Unique </a:t>
            </a:r>
            <a:r>
              <a:rPr lang="da-DK" dirty="0">
                <a:latin typeface="VIA Type Black" panose="02000000000000000000" pitchFamily="2" charset="0"/>
              </a:rPr>
              <a:t>student </a:t>
            </a:r>
            <a:r>
              <a:rPr lang="da-DK" dirty="0" err="1">
                <a:latin typeface="VIA Type Black" panose="02000000000000000000" pitchFamily="2" charset="0"/>
              </a:rPr>
              <a:t>facilities</a:t>
            </a:r>
            <a:endParaRPr lang="da-DK" dirty="0">
              <a:latin typeface="VIA Type Black" panose="02000000000000000000" pitchFamily="2" charset="0"/>
            </a:endParaRPr>
          </a:p>
        </p:txBody>
      </p:sp>
      <p:sp>
        <p:nvSpPr>
          <p:cNvPr id="7" name="Pladsholder til tekst 6">
            <a:extLst>
              <a:ext uri="{FF2B5EF4-FFF2-40B4-BE49-F238E27FC236}">
                <a16:creationId xmlns:a16="http://schemas.microsoft.com/office/drawing/2014/main" id="{54650DF2-E44A-3A39-D8CD-1E61804C53AB}"/>
              </a:ext>
            </a:extLst>
          </p:cNvPr>
          <p:cNvSpPr>
            <a:spLocks noGrp="1"/>
          </p:cNvSpPr>
          <p:nvPr>
            <p:ph type="body" sz="quarter" idx="19"/>
          </p:nvPr>
        </p:nvSpPr>
        <p:spPr/>
        <p:txBody>
          <a:bodyPr>
            <a:normAutofit fontScale="92500" lnSpcReduction="10000"/>
          </a:bodyPr>
          <a:lstStyle/>
          <a:p>
            <a:pPr marL="457200" indent="-457200">
              <a:spcAft>
                <a:spcPts val="0"/>
              </a:spcAft>
              <a:buFont typeface="VIA Type Office" panose="02000503000000020004" pitchFamily="2" charset="0"/>
              <a:buChar char="−"/>
            </a:pPr>
            <a:r>
              <a:rPr lang="da-DK" sz="2800" dirty="0"/>
              <a:t>Access to campus, labs and workshops 24/7</a:t>
            </a:r>
          </a:p>
          <a:p>
            <a:pPr marL="457200" indent="-457200">
              <a:spcAft>
                <a:spcPts val="0"/>
              </a:spcAft>
              <a:buFont typeface="VIA Type Office" panose="02000503000000020004" pitchFamily="2" charset="0"/>
              <a:buChar char="−"/>
            </a:pPr>
            <a:r>
              <a:rPr lang="da-DK" sz="2800" dirty="0"/>
              <a:t>Group </a:t>
            </a:r>
            <a:r>
              <a:rPr lang="da-DK" sz="2800" dirty="0" err="1"/>
              <a:t>rooms</a:t>
            </a:r>
            <a:r>
              <a:rPr lang="da-DK" sz="2800" dirty="0"/>
              <a:t> on campus, Maker Space and Student </a:t>
            </a:r>
            <a:r>
              <a:rPr lang="da-DK" sz="2800" dirty="0" err="1"/>
              <a:t>Incubator</a:t>
            </a:r>
            <a:endParaRPr lang="da-DK" sz="2800" dirty="0"/>
          </a:p>
          <a:p>
            <a:pPr marL="457200" indent="-457200">
              <a:spcAft>
                <a:spcPts val="0"/>
              </a:spcAft>
              <a:buFont typeface="VIA Type Office" panose="02000503000000020004" pitchFamily="2" charset="0"/>
              <a:buChar char="−"/>
            </a:pPr>
            <a:r>
              <a:rPr lang="da-DK" sz="2800" dirty="0"/>
              <a:t>Student organisations, café and </a:t>
            </a:r>
            <a:r>
              <a:rPr lang="da-DK" sz="2800" dirty="0" err="1"/>
              <a:t>clubs</a:t>
            </a:r>
            <a:endParaRPr lang="da-DK" sz="2800" dirty="0"/>
          </a:p>
          <a:p>
            <a:pPr marL="457200" indent="-457200">
              <a:spcAft>
                <a:spcPts val="0"/>
              </a:spcAft>
              <a:buFont typeface="VIA Type Office" panose="02000503000000020004" pitchFamily="2" charset="0"/>
              <a:buChar char="−"/>
            </a:pPr>
            <a:r>
              <a:rPr lang="da-DK" sz="2800" dirty="0"/>
              <a:t>Career Service Center </a:t>
            </a:r>
            <a:r>
              <a:rPr lang="da-DK" sz="2800" dirty="0" err="1"/>
              <a:t>offering</a:t>
            </a:r>
            <a:r>
              <a:rPr lang="da-DK" sz="2800" dirty="0"/>
              <a:t> career events and </a:t>
            </a:r>
            <a:r>
              <a:rPr lang="da-DK" sz="2800" dirty="0" err="1"/>
              <a:t>counselling</a:t>
            </a:r>
            <a:endParaRPr lang="da-DK" sz="2800" dirty="0"/>
          </a:p>
          <a:p>
            <a:endParaRPr lang="da-DK" dirty="0"/>
          </a:p>
        </p:txBody>
      </p:sp>
      <p:sp>
        <p:nvSpPr>
          <p:cNvPr id="8" name="Pladsholder til tekst 7">
            <a:extLst>
              <a:ext uri="{FF2B5EF4-FFF2-40B4-BE49-F238E27FC236}">
                <a16:creationId xmlns:a16="http://schemas.microsoft.com/office/drawing/2014/main" id="{D4238C52-B31D-2370-8E5B-1123F87DFB5E}"/>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348928690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accent3"/>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5E2442-2CC8-A53E-AB10-9D96E47E5BE6}"/>
              </a:ext>
            </a:extLst>
          </p:cNvPr>
          <p:cNvSpPr>
            <a:spLocks noGrp="1"/>
          </p:cNvSpPr>
          <p:nvPr>
            <p:ph type="ctrTitle"/>
          </p:nvPr>
        </p:nvSpPr>
        <p:spPr/>
        <p:txBody>
          <a:bodyPr/>
          <a:lstStyle/>
          <a:p>
            <a:r>
              <a:rPr lang="da-DK" dirty="0" err="1"/>
              <a:t>Discover</a:t>
            </a:r>
            <a:r>
              <a:rPr lang="da-DK" dirty="0"/>
              <a:t> the </a:t>
            </a:r>
            <a:r>
              <a:rPr lang="da-DK" dirty="0" err="1"/>
              <a:t>degree</a:t>
            </a:r>
            <a:r>
              <a:rPr lang="da-DK" dirty="0"/>
              <a:t> </a:t>
            </a:r>
            <a:r>
              <a:rPr lang="da-DK" dirty="0" err="1">
                <a:latin typeface="VIA Type Black" panose="02000000000000000000" pitchFamily="2" charset="0"/>
              </a:rPr>
              <a:t>programmes</a:t>
            </a:r>
            <a:endParaRPr lang="da-DK" dirty="0">
              <a:latin typeface="VIA Type Black" panose="02000000000000000000" pitchFamily="2" charset="0"/>
            </a:endParaRPr>
          </a:p>
        </p:txBody>
      </p:sp>
      <p:sp>
        <p:nvSpPr>
          <p:cNvPr id="3" name="Undertitel 2">
            <a:extLst>
              <a:ext uri="{FF2B5EF4-FFF2-40B4-BE49-F238E27FC236}">
                <a16:creationId xmlns:a16="http://schemas.microsoft.com/office/drawing/2014/main" id="{84BDDB38-49FF-3980-E44F-F818BC0AA520}"/>
              </a:ext>
            </a:extLst>
          </p:cNvPr>
          <p:cNvSpPr>
            <a:spLocks noGrp="1"/>
          </p:cNvSpPr>
          <p:nvPr>
            <p:ph type="subTitle" idx="1"/>
          </p:nvPr>
        </p:nvSpPr>
        <p:spPr/>
        <p:txBody>
          <a:bodyPr/>
          <a:lstStyle/>
          <a:p>
            <a:endParaRPr lang="da-DK"/>
          </a:p>
        </p:txBody>
      </p:sp>
      <p:sp>
        <p:nvSpPr>
          <p:cNvPr id="4" name="Pladsholder til dato 3">
            <a:extLst>
              <a:ext uri="{FF2B5EF4-FFF2-40B4-BE49-F238E27FC236}">
                <a16:creationId xmlns:a16="http://schemas.microsoft.com/office/drawing/2014/main" id="{020AC2FC-399B-5964-EBCA-41E36A190422}"/>
              </a:ext>
            </a:extLst>
          </p:cNvPr>
          <p:cNvSpPr>
            <a:spLocks noGrp="1"/>
          </p:cNvSpPr>
          <p:nvPr>
            <p:ph type="dt" sz="half" idx="10"/>
          </p:nvPr>
        </p:nvSpPr>
        <p:spPr/>
        <p:txBody>
          <a:bodyPr/>
          <a:lstStyle/>
          <a:p>
            <a:fld id="{AB3B6284-B883-4732-988E-6BBDC9D81A53}" type="datetime2">
              <a:rPr lang="da-DK" smtClean="0"/>
              <a:t>1. maj 2024</a:t>
            </a:fld>
            <a:endParaRPr lang="da-DK" dirty="0"/>
          </a:p>
        </p:txBody>
      </p:sp>
      <p:sp>
        <p:nvSpPr>
          <p:cNvPr id="5" name="Pladsholder til sidefod 4">
            <a:extLst>
              <a:ext uri="{FF2B5EF4-FFF2-40B4-BE49-F238E27FC236}">
                <a16:creationId xmlns:a16="http://schemas.microsoft.com/office/drawing/2014/main" id="{E272BD47-CD85-9755-1A4F-3C65BBA7521B}"/>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6DA7496C-59E7-D1F3-C22C-1D14279719DB}"/>
              </a:ext>
            </a:extLst>
          </p:cNvPr>
          <p:cNvSpPr>
            <a:spLocks noGrp="1"/>
          </p:cNvSpPr>
          <p:nvPr>
            <p:ph type="sldNum" sz="quarter" idx="12"/>
          </p:nvPr>
        </p:nvSpPr>
        <p:spPr/>
        <p:txBody>
          <a:bodyPr/>
          <a:lstStyle/>
          <a:p>
            <a:fld id="{5BA07366-CB75-4AA8-9E5B-928B849F427C}" type="slidenum">
              <a:rPr lang="da-DK" smtClean="0"/>
              <a:t>11</a:t>
            </a:fld>
            <a:endParaRPr lang="da-DK" dirty="0"/>
          </a:p>
        </p:txBody>
      </p:sp>
      <p:sp>
        <p:nvSpPr>
          <p:cNvPr id="7" name="Pladsholder til tekst 6">
            <a:extLst>
              <a:ext uri="{FF2B5EF4-FFF2-40B4-BE49-F238E27FC236}">
                <a16:creationId xmlns:a16="http://schemas.microsoft.com/office/drawing/2014/main" id="{75A06A5E-811B-1D51-CFC8-4F299C678435}"/>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188491606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dsholder til billede 9">
            <a:extLst>
              <a:ext uri="{FF2B5EF4-FFF2-40B4-BE49-F238E27FC236}">
                <a16:creationId xmlns:a16="http://schemas.microsoft.com/office/drawing/2014/main" id="{AA1CAAA3-EDD8-6EB1-E1F6-5687A3E5BFEA}"/>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t="7813" b="7813"/>
          <a:stretch>
            <a:fillRect/>
          </a:stretch>
        </p:blipFill>
        <p:spPr/>
      </p:pic>
      <p:sp>
        <p:nvSpPr>
          <p:cNvPr id="3" name="Titel 2">
            <a:extLst>
              <a:ext uri="{FF2B5EF4-FFF2-40B4-BE49-F238E27FC236}">
                <a16:creationId xmlns:a16="http://schemas.microsoft.com/office/drawing/2014/main" id="{81D66CAD-148B-3E4A-D05B-6CBE2D21CF71}"/>
              </a:ext>
            </a:extLst>
          </p:cNvPr>
          <p:cNvSpPr>
            <a:spLocks noGrp="1"/>
          </p:cNvSpPr>
          <p:nvPr>
            <p:ph type="ctrTitle"/>
          </p:nvPr>
        </p:nvSpPr>
        <p:spPr/>
        <p:txBody>
          <a:bodyPr/>
          <a:lstStyle/>
          <a:p>
            <a:r>
              <a:rPr lang="da-DK" dirty="0">
                <a:solidFill>
                  <a:schemeClr val="bg1"/>
                </a:solidFill>
                <a:latin typeface="VIA Type Black" panose="02000000000000000000" pitchFamily="2" charset="0"/>
              </a:rPr>
              <a:t>Campus Herning</a:t>
            </a:r>
          </a:p>
        </p:txBody>
      </p:sp>
      <p:sp>
        <p:nvSpPr>
          <p:cNvPr id="4" name="Undertitel 3">
            <a:extLst>
              <a:ext uri="{FF2B5EF4-FFF2-40B4-BE49-F238E27FC236}">
                <a16:creationId xmlns:a16="http://schemas.microsoft.com/office/drawing/2014/main" id="{7DE958A1-B884-30F0-A4BD-3A22FF7A2416}"/>
              </a:ext>
            </a:extLst>
          </p:cNvPr>
          <p:cNvSpPr>
            <a:spLocks noGrp="1"/>
          </p:cNvSpPr>
          <p:nvPr>
            <p:ph type="subTitle" idx="1"/>
          </p:nvPr>
        </p:nvSpPr>
        <p:spPr/>
        <p:txBody>
          <a:bodyPr/>
          <a:lstStyle/>
          <a:p>
            <a:endParaRPr lang="da-DK"/>
          </a:p>
        </p:txBody>
      </p:sp>
      <p:sp>
        <p:nvSpPr>
          <p:cNvPr id="5" name="Pladsholder til dato 4">
            <a:extLst>
              <a:ext uri="{FF2B5EF4-FFF2-40B4-BE49-F238E27FC236}">
                <a16:creationId xmlns:a16="http://schemas.microsoft.com/office/drawing/2014/main" id="{DE7CB60F-9A00-2839-4BAC-8A656939388B}"/>
              </a:ext>
            </a:extLst>
          </p:cNvPr>
          <p:cNvSpPr>
            <a:spLocks noGrp="1"/>
          </p:cNvSpPr>
          <p:nvPr>
            <p:ph type="dt" sz="half" idx="10"/>
          </p:nvPr>
        </p:nvSpPr>
        <p:spPr/>
        <p:txBody>
          <a:bodyPr/>
          <a:lstStyle/>
          <a:p>
            <a:fld id="{1C447D8E-64EA-48AB-93C7-842146CBD0C6}" type="datetime2">
              <a:rPr lang="da-DK" smtClean="0"/>
              <a:t>1. maj 2024</a:t>
            </a:fld>
            <a:endParaRPr lang="da-DK" dirty="0"/>
          </a:p>
        </p:txBody>
      </p:sp>
      <p:sp>
        <p:nvSpPr>
          <p:cNvPr id="6" name="Pladsholder til sidefod 5">
            <a:extLst>
              <a:ext uri="{FF2B5EF4-FFF2-40B4-BE49-F238E27FC236}">
                <a16:creationId xmlns:a16="http://schemas.microsoft.com/office/drawing/2014/main" id="{D0093BE6-6E49-8411-D19D-F00754E8B8FE}"/>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F8112929-5B19-410F-DEE0-7013AA651DC6}"/>
              </a:ext>
            </a:extLst>
          </p:cNvPr>
          <p:cNvSpPr>
            <a:spLocks noGrp="1"/>
          </p:cNvSpPr>
          <p:nvPr>
            <p:ph type="sldNum" sz="quarter" idx="12"/>
          </p:nvPr>
        </p:nvSpPr>
        <p:spPr/>
        <p:txBody>
          <a:bodyPr/>
          <a:lstStyle/>
          <a:p>
            <a:fld id="{5BA07366-CB75-4AA8-9E5B-928B849F427C}" type="slidenum">
              <a:rPr lang="da-DK" smtClean="0"/>
              <a:t>12</a:t>
            </a:fld>
            <a:endParaRPr lang="da-DK" dirty="0"/>
          </a:p>
        </p:txBody>
      </p:sp>
      <p:sp>
        <p:nvSpPr>
          <p:cNvPr id="8" name="Pladsholder til tekst 7">
            <a:extLst>
              <a:ext uri="{FF2B5EF4-FFF2-40B4-BE49-F238E27FC236}">
                <a16:creationId xmlns:a16="http://schemas.microsoft.com/office/drawing/2014/main" id="{4A5BCDF7-24F3-0A50-CA8B-E95209AB33E2}"/>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1245216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dsholder til billede 9">
            <a:extLst>
              <a:ext uri="{FF2B5EF4-FFF2-40B4-BE49-F238E27FC236}">
                <a16:creationId xmlns:a16="http://schemas.microsoft.com/office/drawing/2014/main" id="{3B2A5A99-7DFF-EAE9-8D96-BE75E75EBFFA}"/>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11677" b="11677"/>
          <a:stretch>
            <a:fillRect/>
          </a:stretch>
        </p:blipFill>
        <p:spPr/>
      </p:pic>
      <p:sp>
        <p:nvSpPr>
          <p:cNvPr id="3" name="Pladsholder til dato 2">
            <a:extLst>
              <a:ext uri="{FF2B5EF4-FFF2-40B4-BE49-F238E27FC236}">
                <a16:creationId xmlns:a16="http://schemas.microsoft.com/office/drawing/2014/main" id="{4BCCBE48-EAB7-E285-A1FE-D3DDC52F8C11}"/>
              </a:ext>
            </a:extLst>
          </p:cNvPr>
          <p:cNvSpPr>
            <a:spLocks noGrp="1"/>
          </p:cNvSpPr>
          <p:nvPr>
            <p:ph type="dt" sz="half" idx="10"/>
          </p:nvPr>
        </p:nvSpPr>
        <p:spPr/>
        <p:txBody>
          <a:bodyPr/>
          <a:lstStyle/>
          <a:p>
            <a:fld id="{730DF61E-61C3-4B79-B8C9-FFAA4B29A301}" type="datetime2">
              <a:rPr lang="da-DK" smtClean="0"/>
              <a:t>1. maj 2024</a:t>
            </a:fld>
            <a:endParaRPr lang="da-DK" dirty="0"/>
          </a:p>
        </p:txBody>
      </p:sp>
      <p:sp>
        <p:nvSpPr>
          <p:cNvPr id="4" name="Pladsholder til slidenummer 3">
            <a:extLst>
              <a:ext uri="{FF2B5EF4-FFF2-40B4-BE49-F238E27FC236}">
                <a16:creationId xmlns:a16="http://schemas.microsoft.com/office/drawing/2014/main" id="{5E75EFCF-4E35-6460-A4C9-F4CB825A5A01}"/>
              </a:ext>
            </a:extLst>
          </p:cNvPr>
          <p:cNvSpPr>
            <a:spLocks noGrp="1"/>
          </p:cNvSpPr>
          <p:nvPr>
            <p:ph type="sldNum" sz="quarter" idx="11"/>
          </p:nvPr>
        </p:nvSpPr>
        <p:spPr/>
        <p:txBody>
          <a:bodyPr/>
          <a:lstStyle/>
          <a:p>
            <a:fld id="{5BA07366-CB75-4AA8-9E5B-928B849F427C}" type="slidenum">
              <a:rPr lang="da-DK" smtClean="0"/>
              <a:pPr/>
              <a:t>13</a:t>
            </a:fld>
            <a:endParaRPr lang="da-DK" dirty="0"/>
          </a:p>
        </p:txBody>
      </p:sp>
      <p:sp>
        <p:nvSpPr>
          <p:cNvPr id="5" name="Pladsholder til sidefod 4">
            <a:extLst>
              <a:ext uri="{FF2B5EF4-FFF2-40B4-BE49-F238E27FC236}">
                <a16:creationId xmlns:a16="http://schemas.microsoft.com/office/drawing/2014/main" id="{35716C8F-319B-864C-42C7-3ADB4430E98B}"/>
              </a:ext>
            </a:extLst>
          </p:cNvPr>
          <p:cNvSpPr>
            <a:spLocks noGrp="1"/>
          </p:cNvSpPr>
          <p:nvPr>
            <p:ph type="ftr" sz="quarter" idx="12"/>
          </p:nvPr>
        </p:nvSpPr>
        <p:spPr/>
        <p:txBody>
          <a:bodyPr/>
          <a:lstStyle/>
          <a:p>
            <a:endParaRPr lang="da-DK" dirty="0"/>
          </a:p>
        </p:txBody>
      </p:sp>
      <p:sp>
        <p:nvSpPr>
          <p:cNvPr id="6" name="Titel 5">
            <a:extLst>
              <a:ext uri="{FF2B5EF4-FFF2-40B4-BE49-F238E27FC236}">
                <a16:creationId xmlns:a16="http://schemas.microsoft.com/office/drawing/2014/main" id="{DA969E78-D48B-EB69-1E04-5FC09DEB247C}"/>
              </a:ext>
            </a:extLst>
          </p:cNvPr>
          <p:cNvSpPr>
            <a:spLocks noGrp="1"/>
          </p:cNvSpPr>
          <p:nvPr>
            <p:ph type="title"/>
          </p:nvPr>
        </p:nvSpPr>
        <p:spPr/>
        <p:txBody>
          <a:bodyPr/>
          <a:lstStyle/>
          <a:p>
            <a:r>
              <a:rPr lang="da-DK" dirty="0"/>
              <a:t>Design and Business </a:t>
            </a:r>
          </a:p>
        </p:txBody>
      </p:sp>
      <p:sp>
        <p:nvSpPr>
          <p:cNvPr id="7" name="Pladsholder til tekst 6">
            <a:extLst>
              <a:ext uri="{FF2B5EF4-FFF2-40B4-BE49-F238E27FC236}">
                <a16:creationId xmlns:a16="http://schemas.microsoft.com/office/drawing/2014/main" id="{B8A80815-C8F7-35D9-4CEC-0199AC7952A1}"/>
              </a:ext>
            </a:extLst>
          </p:cNvPr>
          <p:cNvSpPr>
            <a:spLocks noGrp="1"/>
          </p:cNvSpPr>
          <p:nvPr>
            <p:ph type="body" sz="quarter" idx="19"/>
          </p:nvPr>
        </p:nvSpPr>
        <p:spPr/>
        <p:txBody>
          <a:bodyPr/>
          <a:lstStyle/>
          <a:p>
            <a:pPr marL="342900" indent="-342900">
              <a:buFont typeface="VIA Type Office" panose="02000503000000020004" pitchFamily="2" charset="0"/>
              <a:buChar char="−"/>
            </a:pPr>
            <a:r>
              <a:rPr lang="da-DK" dirty="0">
                <a:hlinkClick r:id="rId4">
                  <a:extLst>
                    <a:ext uri="{A12FA001-AC4F-418D-AE19-62706E023703}">
                      <ahyp:hlinkClr xmlns:ahyp="http://schemas.microsoft.com/office/drawing/2018/hyperlinkcolor" val="tx"/>
                    </a:ext>
                  </a:extLst>
                </a:hlinkClick>
              </a:rPr>
              <a:t>AP </a:t>
            </a:r>
            <a:r>
              <a:rPr lang="da-DK" dirty="0" err="1">
                <a:hlinkClick r:id="rId4">
                  <a:extLst>
                    <a:ext uri="{A12FA001-AC4F-418D-AE19-62706E023703}">
                      <ahyp:hlinkClr xmlns:ahyp="http://schemas.microsoft.com/office/drawing/2018/hyperlinkcolor" val="tx"/>
                    </a:ext>
                  </a:extLst>
                </a:hlinkClick>
              </a:rPr>
              <a:t>Degree</a:t>
            </a:r>
            <a:r>
              <a:rPr lang="da-DK" dirty="0">
                <a:hlinkClick r:id="rId4">
                  <a:extLst>
                    <a:ext uri="{A12FA001-AC4F-418D-AE19-62706E023703}">
                      <ahyp:hlinkClr xmlns:ahyp="http://schemas.microsoft.com/office/drawing/2018/hyperlinkcolor" val="tx"/>
                    </a:ext>
                  </a:extLst>
                </a:hlinkClick>
              </a:rPr>
              <a:t> in Design, Technology and Business </a:t>
            </a:r>
            <a:endParaRPr lang="da-DK" dirty="0"/>
          </a:p>
          <a:p>
            <a:pPr marL="342900" indent="-342900">
              <a:buFont typeface="VIA Type Office" panose="02000503000000020004" pitchFamily="2" charset="0"/>
              <a:buChar char="−"/>
            </a:pPr>
            <a:r>
              <a:rPr lang="da-DK" dirty="0">
                <a:hlinkClick r:id="rId5">
                  <a:extLst>
                    <a:ext uri="{A12FA001-AC4F-418D-AE19-62706E023703}">
                      <ahyp:hlinkClr xmlns:ahyp="http://schemas.microsoft.com/office/drawing/2018/hyperlinkcolor" val="tx"/>
                    </a:ext>
                  </a:extLst>
                </a:hlinkClick>
              </a:rPr>
              <a:t>BA top-up in Design and Business</a:t>
            </a:r>
            <a:endParaRPr lang="da-DK" dirty="0"/>
          </a:p>
          <a:p>
            <a:pPr marL="342900" indent="-342900">
              <a:buFont typeface="VIA Type Office" panose="02000503000000020004" pitchFamily="2" charset="0"/>
              <a:buChar char="−"/>
            </a:pPr>
            <a:r>
              <a:rPr lang="da-DK" dirty="0" err="1"/>
              <a:t>Specialise</a:t>
            </a:r>
            <a:r>
              <a:rPr lang="da-DK" dirty="0"/>
              <a:t> in Fashion Design or Branding and Marketing Management as </a:t>
            </a:r>
            <a:r>
              <a:rPr lang="da-DK" dirty="0" err="1"/>
              <a:t>well</a:t>
            </a:r>
            <a:r>
              <a:rPr lang="da-DK" dirty="0"/>
              <a:t> as </a:t>
            </a:r>
            <a:r>
              <a:rPr lang="da-DK" dirty="0" err="1"/>
              <a:t>Entrepreneurship</a:t>
            </a:r>
            <a:r>
              <a:rPr lang="da-DK" dirty="0"/>
              <a:t> (</a:t>
            </a:r>
            <a:r>
              <a:rPr lang="da-DK" dirty="0" err="1"/>
              <a:t>only</a:t>
            </a:r>
            <a:r>
              <a:rPr lang="da-DK" dirty="0"/>
              <a:t> top-up)</a:t>
            </a:r>
          </a:p>
        </p:txBody>
      </p:sp>
      <p:sp>
        <p:nvSpPr>
          <p:cNvPr id="8" name="Pladsholder til tekst 7">
            <a:extLst>
              <a:ext uri="{FF2B5EF4-FFF2-40B4-BE49-F238E27FC236}">
                <a16:creationId xmlns:a16="http://schemas.microsoft.com/office/drawing/2014/main" id="{93A018BD-0AFF-C40F-E1CB-33F845BB8539}"/>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338889963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37DE33F-EC90-A12B-3848-6E6E1F695E11}"/>
            </a:ext>
          </a:extLst>
        </p:cNvPr>
        <p:cNvGrpSpPr/>
        <p:nvPr/>
      </p:nvGrpSpPr>
      <p:grpSpPr>
        <a:xfrm>
          <a:off x="0" y="0"/>
          <a:ext cx="0" cy="0"/>
          <a:chOff x="0" y="0"/>
          <a:chExt cx="0" cy="0"/>
        </a:xfrm>
      </p:grpSpPr>
      <p:pic>
        <p:nvPicPr>
          <p:cNvPr id="10" name="Pladsholder til billede 9">
            <a:extLst>
              <a:ext uri="{FF2B5EF4-FFF2-40B4-BE49-F238E27FC236}">
                <a16:creationId xmlns:a16="http://schemas.microsoft.com/office/drawing/2014/main" id="{984C11B8-0775-92AE-AEA4-D71797996C4C}"/>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11678" b="11678"/>
          <a:stretch/>
        </p:blipFill>
        <p:spPr/>
      </p:pic>
      <p:sp>
        <p:nvSpPr>
          <p:cNvPr id="3" name="Pladsholder til dato 2">
            <a:extLst>
              <a:ext uri="{FF2B5EF4-FFF2-40B4-BE49-F238E27FC236}">
                <a16:creationId xmlns:a16="http://schemas.microsoft.com/office/drawing/2014/main" id="{5FDB59BE-1E13-9866-6BF3-614CC545730A}"/>
              </a:ext>
            </a:extLst>
          </p:cNvPr>
          <p:cNvSpPr>
            <a:spLocks noGrp="1"/>
          </p:cNvSpPr>
          <p:nvPr>
            <p:ph type="dt" sz="half" idx="10"/>
          </p:nvPr>
        </p:nvSpPr>
        <p:spPr/>
        <p:txBody>
          <a:bodyPr/>
          <a:lstStyle/>
          <a:p>
            <a:fld id="{730DF61E-61C3-4B79-B8C9-FFAA4B29A301}" type="datetime2">
              <a:rPr lang="da-DK" smtClean="0"/>
              <a:t>1. maj 2024</a:t>
            </a:fld>
            <a:endParaRPr lang="da-DK" dirty="0"/>
          </a:p>
        </p:txBody>
      </p:sp>
      <p:sp>
        <p:nvSpPr>
          <p:cNvPr id="4" name="Pladsholder til slidenummer 3">
            <a:extLst>
              <a:ext uri="{FF2B5EF4-FFF2-40B4-BE49-F238E27FC236}">
                <a16:creationId xmlns:a16="http://schemas.microsoft.com/office/drawing/2014/main" id="{D44644C2-B9FF-F762-18C6-65547EDA5CE6}"/>
              </a:ext>
            </a:extLst>
          </p:cNvPr>
          <p:cNvSpPr>
            <a:spLocks noGrp="1"/>
          </p:cNvSpPr>
          <p:nvPr>
            <p:ph type="sldNum" sz="quarter" idx="11"/>
          </p:nvPr>
        </p:nvSpPr>
        <p:spPr/>
        <p:txBody>
          <a:bodyPr/>
          <a:lstStyle/>
          <a:p>
            <a:fld id="{5BA07366-CB75-4AA8-9E5B-928B849F427C}" type="slidenum">
              <a:rPr lang="da-DK" smtClean="0"/>
              <a:pPr/>
              <a:t>14</a:t>
            </a:fld>
            <a:endParaRPr lang="da-DK" dirty="0"/>
          </a:p>
        </p:txBody>
      </p:sp>
      <p:sp>
        <p:nvSpPr>
          <p:cNvPr id="5" name="Pladsholder til sidefod 4">
            <a:extLst>
              <a:ext uri="{FF2B5EF4-FFF2-40B4-BE49-F238E27FC236}">
                <a16:creationId xmlns:a16="http://schemas.microsoft.com/office/drawing/2014/main" id="{6AE54F46-C01A-9CF3-A6AC-AF0E60D13FAC}"/>
              </a:ext>
            </a:extLst>
          </p:cNvPr>
          <p:cNvSpPr>
            <a:spLocks noGrp="1"/>
          </p:cNvSpPr>
          <p:nvPr>
            <p:ph type="ftr" sz="quarter" idx="12"/>
          </p:nvPr>
        </p:nvSpPr>
        <p:spPr/>
        <p:txBody>
          <a:bodyPr/>
          <a:lstStyle/>
          <a:p>
            <a:endParaRPr lang="da-DK" dirty="0"/>
          </a:p>
        </p:txBody>
      </p:sp>
      <p:sp>
        <p:nvSpPr>
          <p:cNvPr id="6" name="Titel 5">
            <a:extLst>
              <a:ext uri="{FF2B5EF4-FFF2-40B4-BE49-F238E27FC236}">
                <a16:creationId xmlns:a16="http://schemas.microsoft.com/office/drawing/2014/main" id="{E7EC2062-5210-D48F-B39F-64AE47D4FA7A}"/>
              </a:ext>
            </a:extLst>
          </p:cNvPr>
          <p:cNvSpPr>
            <a:spLocks noGrp="1"/>
          </p:cNvSpPr>
          <p:nvPr>
            <p:ph type="title"/>
          </p:nvPr>
        </p:nvSpPr>
        <p:spPr/>
        <p:txBody>
          <a:bodyPr/>
          <a:lstStyle/>
          <a:p>
            <a:r>
              <a:rPr lang="da-DK" dirty="0"/>
              <a:t>Design and Business </a:t>
            </a:r>
          </a:p>
        </p:txBody>
      </p:sp>
      <p:sp>
        <p:nvSpPr>
          <p:cNvPr id="7" name="Pladsholder til tekst 6">
            <a:extLst>
              <a:ext uri="{FF2B5EF4-FFF2-40B4-BE49-F238E27FC236}">
                <a16:creationId xmlns:a16="http://schemas.microsoft.com/office/drawing/2014/main" id="{C0C9E90A-2C15-F369-7609-4696A7C0DFA1}"/>
              </a:ext>
            </a:extLst>
          </p:cNvPr>
          <p:cNvSpPr>
            <a:spLocks noGrp="1"/>
          </p:cNvSpPr>
          <p:nvPr>
            <p:ph type="body" sz="quarter" idx="19"/>
          </p:nvPr>
        </p:nvSpPr>
        <p:spPr/>
        <p:txBody>
          <a:bodyPr>
            <a:normAutofit fontScale="92500" lnSpcReduction="10000"/>
          </a:bodyPr>
          <a:lstStyle/>
          <a:p>
            <a:pPr marL="342900" indent="-342900">
              <a:spcAft>
                <a:spcPts val="0"/>
              </a:spcAft>
              <a:buFont typeface="VIA Type Office" panose="02000503000000020004" pitchFamily="2" charset="0"/>
              <a:buChar char="−"/>
            </a:pPr>
            <a:r>
              <a:rPr lang="da-DK" sz="2400" dirty="0">
                <a:hlinkClick r:id="rId4">
                  <a:extLst>
                    <a:ext uri="{A12FA001-AC4F-418D-AE19-62706E023703}">
                      <ahyp:hlinkClr xmlns:ahyp="http://schemas.microsoft.com/office/drawing/2018/hyperlinkcolor" val="tx"/>
                    </a:ext>
                  </a:extLst>
                </a:hlinkClick>
              </a:rPr>
              <a:t>Fashion Design</a:t>
            </a:r>
            <a:r>
              <a:rPr lang="da-DK" sz="2400" dirty="0"/>
              <a:t>: G</a:t>
            </a:r>
            <a:r>
              <a:rPr lang="en-US" sz="2400" dirty="0"/>
              <a:t>et insight into the full design process, from sketch to finished presentation. Learn about target groups, trends and tendencies.  Focus is on commercial design and basic skills.</a:t>
            </a:r>
          </a:p>
          <a:p>
            <a:pPr marL="342900" indent="-342900">
              <a:spcAft>
                <a:spcPts val="0"/>
              </a:spcAft>
              <a:buFont typeface="VIA Type Office" panose="02000503000000020004" pitchFamily="2" charset="0"/>
              <a:buChar char="−"/>
            </a:pPr>
            <a:r>
              <a:rPr lang="da-DK" sz="2400" dirty="0">
                <a:hlinkClick r:id="rId5">
                  <a:extLst>
                    <a:ext uri="{A12FA001-AC4F-418D-AE19-62706E023703}">
                      <ahyp:hlinkClr xmlns:ahyp="http://schemas.microsoft.com/office/drawing/2018/hyperlinkcolor" val="tx"/>
                    </a:ext>
                  </a:extLst>
                </a:hlinkClick>
              </a:rPr>
              <a:t>Branding and Marketing Management</a:t>
            </a:r>
            <a:r>
              <a:rPr lang="da-DK" sz="2400" dirty="0"/>
              <a:t>: </a:t>
            </a:r>
            <a:r>
              <a:rPr lang="da-DK" sz="2400" dirty="0" err="1"/>
              <a:t>Develop</a:t>
            </a:r>
            <a:r>
              <a:rPr lang="da-DK" sz="2400" dirty="0"/>
              <a:t> brands and </a:t>
            </a:r>
            <a:r>
              <a:rPr lang="da-DK" sz="2400" dirty="0" err="1"/>
              <a:t>concepts</a:t>
            </a:r>
            <a:r>
              <a:rPr lang="da-DK" sz="2400" dirty="0"/>
              <a:t> </a:t>
            </a:r>
            <a:r>
              <a:rPr lang="da-DK" sz="2400" dirty="0" err="1"/>
              <a:t>using</a:t>
            </a:r>
            <a:r>
              <a:rPr lang="da-DK" sz="2400" dirty="0"/>
              <a:t> </a:t>
            </a:r>
            <a:r>
              <a:rPr lang="en-US" sz="2400" dirty="0"/>
              <a:t>visual and strategic skills. Conduct trend and market analyses and focus on platforms, especially </a:t>
            </a:r>
            <a:r>
              <a:rPr lang="en-US" sz="2400" dirty="0" err="1"/>
              <a:t>SoMe</a:t>
            </a:r>
            <a:r>
              <a:rPr lang="en-US" sz="2400" dirty="0"/>
              <a:t>. </a:t>
            </a:r>
            <a:endParaRPr lang="da-DK" sz="2400" dirty="0"/>
          </a:p>
        </p:txBody>
      </p:sp>
      <p:sp>
        <p:nvSpPr>
          <p:cNvPr id="8" name="Pladsholder til tekst 7">
            <a:extLst>
              <a:ext uri="{FF2B5EF4-FFF2-40B4-BE49-F238E27FC236}">
                <a16:creationId xmlns:a16="http://schemas.microsoft.com/office/drawing/2014/main" id="{AF877333-E121-EA25-B2EF-D7CF7DE7836D}"/>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18658946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dsholder til billede 9" descr="Et billede, der indeholder bygning, indendørs, veranda&#10;&#10;Automatisk genereret beskrivelse">
            <a:extLst>
              <a:ext uri="{FF2B5EF4-FFF2-40B4-BE49-F238E27FC236}">
                <a16:creationId xmlns:a16="http://schemas.microsoft.com/office/drawing/2014/main" id="{FC2303EF-0151-A506-78E2-9281CE041918}"/>
              </a:ext>
            </a:extLst>
          </p:cNvPr>
          <p:cNvPicPr>
            <a:picLocks noGrp="1" noChangeAspect="1"/>
          </p:cNvPicPr>
          <p:nvPr>
            <p:ph type="pic" sz="quarter" idx="15"/>
          </p:nvPr>
        </p:nvPicPr>
        <p:blipFill>
          <a:blip r:embed="rId3" cstate="print">
            <a:extLst>
              <a:ext uri="{28A0092B-C50C-407E-A947-70E740481C1C}">
                <a14:useLocalDpi xmlns:a14="http://schemas.microsoft.com/office/drawing/2010/main" val="0"/>
              </a:ext>
            </a:extLst>
          </a:blip>
          <a:srcRect t="7813" b="7813"/>
          <a:stretch>
            <a:fillRect/>
          </a:stretch>
        </p:blipFill>
        <p:spPr/>
      </p:pic>
      <p:sp>
        <p:nvSpPr>
          <p:cNvPr id="3" name="Titel 2">
            <a:extLst>
              <a:ext uri="{FF2B5EF4-FFF2-40B4-BE49-F238E27FC236}">
                <a16:creationId xmlns:a16="http://schemas.microsoft.com/office/drawing/2014/main" id="{65562E9C-623B-081B-33DE-3FFDB38AB151}"/>
              </a:ext>
            </a:extLst>
          </p:cNvPr>
          <p:cNvSpPr>
            <a:spLocks noGrp="1"/>
          </p:cNvSpPr>
          <p:nvPr>
            <p:ph type="ctrTitle"/>
          </p:nvPr>
        </p:nvSpPr>
        <p:spPr/>
        <p:txBody>
          <a:bodyPr/>
          <a:lstStyle/>
          <a:p>
            <a:r>
              <a:rPr lang="da-DK" dirty="0">
                <a:latin typeface="VIA Type Black" panose="02000000000000000000" pitchFamily="2" charset="0"/>
              </a:rPr>
              <a:t>Campus Horsens</a:t>
            </a:r>
          </a:p>
        </p:txBody>
      </p:sp>
      <p:sp>
        <p:nvSpPr>
          <p:cNvPr id="4" name="Undertitel 3">
            <a:extLst>
              <a:ext uri="{FF2B5EF4-FFF2-40B4-BE49-F238E27FC236}">
                <a16:creationId xmlns:a16="http://schemas.microsoft.com/office/drawing/2014/main" id="{D731BBFE-4AB4-43DE-EFD1-7BD2CE9C5DD9}"/>
              </a:ext>
            </a:extLst>
          </p:cNvPr>
          <p:cNvSpPr>
            <a:spLocks noGrp="1"/>
          </p:cNvSpPr>
          <p:nvPr>
            <p:ph type="subTitle" idx="1"/>
          </p:nvPr>
        </p:nvSpPr>
        <p:spPr/>
        <p:txBody>
          <a:bodyPr/>
          <a:lstStyle/>
          <a:p>
            <a:endParaRPr lang="da-DK"/>
          </a:p>
        </p:txBody>
      </p:sp>
      <p:sp>
        <p:nvSpPr>
          <p:cNvPr id="5" name="Pladsholder til dato 4">
            <a:extLst>
              <a:ext uri="{FF2B5EF4-FFF2-40B4-BE49-F238E27FC236}">
                <a16:creationId xmlns:a16="http://schemas.microsoft.com/office/drawing/2014/main" id="{2DC85831-7DEF-45CB-36C9-9FFA633939B2}"/>
              </a:ext>
            </a:extLst>
          </p:cNvPr>
          <p:cNvSpPr>
            <a:spLocks noGrp="1"/>
          </p:cNvSpPr>
          <p:nvPr>
            <p:ph type="dt" sz="half" idx="10"/>
          </p:nvPr>
        </p:nvSpPr>
        <p:spPr/>
        <p:txBody>
          <a:bodyPr/>
          <a:lstStyle/>
          <a:p>
            <a:fld id="{1C447D8E-64EA-48AB-93C7-842146CBD0C6}" type="datetime2">
              <a:rPr lang="da-DK" smtClean="0"/>
              <a:t>1. maj 2024</a:t>
            </a:fld>
            <a:endParaRPr lang="da-DK" dirty="0"/>
          </a:p>
        </p:txBody>
      </p:sp>
      <p:sp>
        <p:nvSpPr>
          <p:cNvPr id="6" name="Pladsholder til sidefod 5">
            <a:extLst>
              <a:ext uri="{FF2B5EF4-FFF2-40B4-BE49-F238E27FC236}">
                <a16:creationId xmlns:a16="http://schemas.microsoft.com/office/drawing/2014/main" id="{853329E3-DD10-ED28-C1DF-97D2C52E76B7}"/>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ACB92212-1FD7-4FA5-EA5D-7927E1AD5E0D}"/>
              </a:ext>
            </a:extLst>
          </p:cNvPr>
          <p:cNvSpPr>
            <a:spLocks noGrp="1"/>
          </p:cNvSpPr>
          <p:nvPr>
            <p:ph type="sldNum" sz="quarter" idx="12"/>
          </p:nvPr>
        </p:nvSpPr>
        <p:spPr/>
        <p:txBody>
          <a:bodyPr/>
          <a:lstStyle/>
          <a:p>
            <a:fld id="{5BA07366-CB75-4AA8-9E5B-928B849F427C}" type="slidenum">
              <a:rPr lang="da-DK" smtClean="0"/>
              <a:t>15</a:t>
            </a:fld>
            <a:endParaRPr lang="da-DK" dirty="0"/>
          </a:p>
        </p:txBody>
      </p:sp>
      <p:sp>
        <p:nvSpPr>
          <p:cNvPr id="8" name="Pladsholder til tekst 7">
            <a:extLst>
              <a:ext uri="{FF2B5EF4-FFF2-40B4-BE49-F238E27FC236}">
                <a16:creationId xmlns:a16="http://schemas.microsoft.com/office/drawing/2014/main" id="{924C2340-37E6-7215-89A4-DCE120949B4F}"/>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359421818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dsholder til billede 9">
            <a:extLst>
              <a:ext uri="{FF2B5EF4-FFF2-40B4-BE49-F238E27FC236}">
                <a16:creationId xmlns:a16="http://schemas.microsoft.com/office/drawing/2014/main" id="{400D8DD7-0292-9CD7-3FD5-69ACD3D540B9}"/>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11678" b="11678"/>
          <a:stretch/>
        </p:blipFill>
        <p:spPr/>
      </p:pic>
      <p:sp>
        <p:nvSpPr>
          <p:cNvPr id="3" name="Pladsholder til dato 2">
            <a:extLst>
              <a:ext uri="{FF2B5EF4-FFF2-40B4-BE49-F238E27FC236}">
                <a16:creationId xmlns:a16="http://schemas.microsoft.com/office/drawing/2014/main" id="{C74BC9F0-B7F3-A1B3-A4BE-4F2CA0474AB4}"/>
              </a:ext>
            </a:extLst>
          </p:cNvPr>
          <p:cNvSpPr>
            <a:spLocks noGrp="1"/>
          </p:cNvSpPr>
          <p:nvPr>
            <p:ph type="dt" sz="half" idx="10"/>
          </p:nvPr>
        </p:nvSpPr>
        <p:spPr/>
        <p:txBody>
          <a:bodyPr/>
          <a:lstStyle/>
          <a:p>
            <a:fld id="{730DF61E-61C3-4B79-B8C9-FFAA4B29A301}" type="datetime2">
              <a:rPr lang="da-DK" smtClean="0"/>
              <a:t>1. maj 2024</a:t>
            </a:fld>
            <a:endParaRPr lang="da-DK" dirty="0"/>
          </a:p>
        </p:txBody>
      </p:sp>
      <p:sp>
        <p:nvSpPr>
          <p:cNvPr id="4" name="Pladsholder til slidenummer 3">
            <a:extLst>
              <a:ext uri="{FF2B5EF4-FFF2-40B4-BE49-F238E27FC236}">
                <a16:creationId xmlns:a16="http://schemas.microsoft.com/office/drawing/2014/main" id="{232B57DD-7582-DD44-8236-34EFB532D6CC}"/>
              </a:ext>
            </a:extLst>
          </p:cNvPr>
          <p:cNvSpPr>
            <a:spLocks noGrp="1"/>
          </p:cNvSpPr>
          <p:nvPr>
            <p:ph type="sldNum" sz="quarter" idx="11"/>
          </p:nvPr>
        </p:nvSpPr>
        <p:spPr/>
        <p:txBody>
          <a:bodyPr/>
          <a:lstStyle/>
          <a:p>
            <a:fld id="{5BA07366-CB75-4AA8-9E5B-928B849F427C}" type="slidenum">
              <a:rPr lang="da-DK" smtClean="0"/>
              <a:pPr/>
              <a:t>16</a:t>
            </a:fld>
            <a:endParaRPr lang="da-DK" dirty="0"/>
          </a:p>
        </p:txBody>
      </p:sp>
      <p:sp>
        <p:nvSpPr>
          <p:cNvPr id="5" name="Pladsholder til sidefod 4">
            <a:extLst>
              <a:ext uri="{FF2B5EF4-FFF2-40B4-BE49-F238E27FC236}">
                <a16:creationId xmlns:a16="http://schemas.microsoft.com/office/drawing/2014/main" id="{E7F22175-25C5-24FB-7651-0EC95E3B97D4}"/>
              </a:ext>
            </a:extLst>
          </p:cNvPr>
          <p:cNvSpPr>
            <a:spLocks noGrp="1"/>
          </p:cNvSpPr>
          <p:nvPr>
            <p:ph type="ftr" sz="quarter" idx="12"/>
          </p:nvPr>
        </p:nvSpPr>
        <p:spPr/>
        <p:txBody>
          <a:bodyPr/>
          <a:lstStyle/>
          <a:p>
            <a:endParaRPr lang="da-DK" dirty="0"/>
          </a:p>
        </p:txBody>
      </p:sp>
      <p:sp>
        <p:nvSpPr>
          <p:cNvPr id="6" name="Titel 5">
            <a:extLst>
              <a:ext uri="{FF2B5EF4-FFF2-40B4-BE49-F238E27FC236}">
                <a16:creationId xmlns:a16="http://schemas.microsoft.com/office/drawing/2014/main" id="{D6AB0AB2-ABE4-80EB-36BE-C654DA6981AE}"/>
              </a:ext>
            </a:extLst>
          </p:cNvPr>
          <p:cNvSpPr>
            <a:spLocks noGrp="1"/>
          </p:cNvSpPr>
          <p:nvPr>
            <p:ph type="title"/>
          </p:nvPr>
        </p:nvSpPr>
        <p:spPr/>
        <p:txBody>
          <a:bodyPr/>
          <a:lstStyle/>
          <a:p>
            <a:r>
              <a:rPr lang="da-DK" dirty="0"/>
              <a:t>Engineering and Construction</a:t>
            </a:r>
          </a:p>
        </p:txBody>
      </p:sp>
      <p:sp>
        <p:nvSpPr>
          <p:cNvPr id="7" name="Pladsholder til tekst 6">
            <a:extLst>
              <a:ext uri="{FF2B5EF4-FFF2-40B4-BE49-F238E27FC236}">
                <a16:creationId xmlns:a16="http://schemas.microsoft.com/office/drawing/2014/main" id="{04316E8C-CB41-E556-39DF-442F4C87ECB0}"/>
              </a:ext>
            </a:extLst>
          </p:cNvPr>
          <p:cNvSpPr>
            <a:spLocks noGrp="1"/>
          </p:cNvSpPr>
          <p:nvPr>
            <p:ph type="body" sz="quarter" idx="19"/>
          </p:nvPr>
        </p:nvSpPr>
        <p:spPr/>
        <p:txBody>
          <a:bodyPr>
            <a:normAutofit fontScale="92500" lnSpcReduction="20000"/>
          </a:bodyPr>
          <a:lstStyle/>
          <a:p>
            <a:pPr>
              <a:spcAft>
                <a:spcPts val="0"/>
              </a:spcAft>
              <a:buNone/>
            </a:pPr>
            <a:r>
              <a:rPr lang="da-DK" dirty="0">
                <a:hlinkClick r:id="rId4">
                  <a:extLst>
                    <a:ext uri="{A12FA001-AC4F-418D-AE19-62706E023703}">
                      <ahyp:hlinkClr xmlns:ahyp="http://schemas.microsoft.com/office/drawing/2018/hyperlinkcolor" val="tx"/>
                    </a:ext>
                  </a:extLst>
                </a:hlinkClick>
              </a:rPr>
              <a:t>BA in </a:t>
            </a:r>
            <a:r>
              <a:rPr lang="da-DK" dirty="0" err="1">
                <a:hlinkClick r:id="rId4">
                  <a:extLst>
                    <a:ext uri="{A12FA001-AC4F-418D-AE19-62706E023703}">
                      <ahyp:hlinkClr xmlns:ahyp="http://schemas.microsoft.com/office/drawing/2018/hyperlinkcolor" val="tx"/>
                    </a:ext>
                  </a:extLst>
                </a:hlinkClick>
              </a:rPr>
              <a:t>Architechtural</a:t>
            </a:r>
            <a:r>
              <a:rPr lang="da-DK" dirty="0">
                <a:hlinkClick r:id="rId4">
                  <a:extLst>
                    <a:ext uri="{A12FA001-AC4F-418D-AE19-62706E023703}">
                      <ahyp:hlinkClr xmlns:ahyp="http://schemas.microsoft.com/office/drawing/2018/hyperlinkcolor" val="tx"/>
                    </a:ext>
                  </a:extLst>
                </a:hlinkClick>
              </a:rPr>
              <a:t> Technology and Construction Management</a:t>
            </a:r>
            <a:r>
              <a:rPr lang="da-DK" dirty="0"/>
              <a:t>:</a:t>
            </a:r>
          </a:p>
          <a:p>
            <a:pPr marL="342900" indent="-342900">
              <a:spcAft>
                <a:spcPts val="0"/>
              </a:spcAft>
              <a:buFont typeface="VIA Type Office" panose="02000503000000020004" pitchFamily="2" charset="0"/>
              <a:buChar char="−"/>
            </a:pPr>
            <a:r>
              <a:rPr lang="en-US" dirty="0"/>
              <a:t>Learn to design, plan, execute and manage construction projects e.g. single-family homes</a:t>
            </a:r>
          </a:p>
          <a:p>
            <a:pPr marL="342900" indent="-342900">
              <a:spcAft>
                <a:spcPts val="0"/>
              </a:spcAft>
              <a:buFont typeface="VIA Type Office" panose="02000503000000020004" pitchFamily="2" charset="0"/>
              <a:buChar char="−"/>
            </a:pPr>
            <a:r>
              <a:rPr lang="en-US" dirty="0"/>
              <a:t>Building construction, management and administration is in focus as well as construction law and regulations</a:t>
            </a:r>
          </a:p>
          <a:p>
            <a:pPr marL="342900" indent="-342900">
              <a:spcAft>
                <a:spcPts val="0"/>
              </a:spcAft>
              <a:buFont typeface="VIA Type Office" panose="02000503000000020004" pitchFamily="2" charset="0"/>
              <a:buChar char="−"/>
            </a:pPr>
            <a:r>
              <a:rPr lang="en-US" dirty="0"/>
              <a:t>REVIT is used for sketching and visualizing projects</a:t>
            </a:r>
            <a:endParaRPr lang="da-DK" dirty="0"/>
          </a:p>
        </p:txBody>
      </p:sp>
      <p:sp>
        <p:nvSpPr>
          <p:cNvPr id="8" name="Pladsholder til tekst 7">
            <a:extLst>
              <a:ext uri="{FF2B5EF4-FFF2-40B4-BE49-F238E27FC236}">
                <a16:creationId xmlns:a16="http://schemas.microsoft.com/office/drawing/2014/main" id="{A3E67528-FF1E-DA01-127F-AD07FA19301F}"/>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97227626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C0318DF-3223-EAA9-F0A6-D7E7AC2D865C}"/>
            </a:ext>
          </a:extLst>
        </p:cNvPr>
        <p:cNvGrpSpPr/>
        <p:nvPr/>
      </p:nvGrpSpPr>
      <p:grpSpPr>
        <a:xfrm>
          <a:off x="0" y="0"/>
          <a:ext cx="0" cy="0"/>
          <a:chOff x="0" y="0"/>
          <a:chExt cx="0" cy="0"/>
        </a:xfrm>
      </p:grpSpPr>
      <p:pic>
        <p:nvPicPr>
          <p:cNvPr id="10" name="Pladsholder til billede 9" descr="Et billede, der indeholder indendørs, væg&#10;&#10;Automatisk genereret beskrivelse">
            <a:extLst>
              <a:ext uri="{FF2B5EF4-FFF2-40B4-BE49-F238E27FC236}">
                <a16:creationId xmlns:a16="http://schemas.microsoft.com/office/drawing/2014/main" id="{21609AEB-99F4-1760-2821-19BC9300D6FD}"/>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21007" r="21007"/>
          <a:stretch>
            <a:fillRect/>
          </a:stretch>
        </p:blipFill>
        <p:spPr/>
      </p:pic>
      <p:sp>
        <p:nvSpPr>
          <p:cNvPr id="3" name="Pladsholder til dato 2">
            <a:extLst>
              <a:ext uri="{FF2B5EF4-FFF2-40B4-BE49-F238E27FC236}">
                <a16:creationId xmlns:a16="http://schemas.microsoft.com/office/drawing/2014/main" id="{702DA555-4FB8-3DD6-C4A3-9D71CEE6927B}"/>
              </a:ext>
            </a:extLst>
          </p:cNvPr>
          <p:cNvSpPr>
            <a:spLocks noGrp="1"/>
          </p:cNvSpPr>
          <p:nvPr>
            <p:ph type="dt" sz="half" idx="10"/>
          </p:nvPr>
        </p:nvSpPr>
        <p:spPr/>
        <p:txBody>
          <a:bodyPr/>
          <a:lstStyle/>
          <a:p>
            <a:fld id="{730DF61E-61C3-4B79-B8C9-FFAA4B29A301}" type="datetime2">
              <a:rPr lang="da-DK" smtClean="0"/>
              <a:t>1. maj 2024</a:t>
            </a:fld>
            <a:endParaRPr lang="da-DK" dirty="0"/>
          </a:p>
        </p:txBody>
      </p:sp>
      <p:sp>
        <p:nvSpPr>
          <p:cNvPr id="4" name="Pladsholder til slidenummer 3">
            <a:extLst>
              <a:ext uri="{FF2B5EF4-FFF2-40B4-BE49-F238E27FC236}">
                <a16:creationId xmlns:a16="http://schemas.microsoft.com/office/drawing/2014/main" id="{0B370AC9-268C-9723-4ADD-3B0F1B1D34B0}"/>
              </a:ext>
            </a:extLst>
          </p:cNvPr>
          <p:cNvSpPr>
            <a:spLocks noGrp="1"/>
          </p:cNvSpPr>
          <p:nvPr>
            <p:ph type="sldNum" sz="quarter" idx="11"/>
          </p:nvPr>
        </p:nvSpPr>
        <p:spPr/>
        <p:txBody>
          <a:bodyPr/>
          <a:lstStyle/>
          <a:p>
            <a:fld id="{5BA07366-CB75-4AA8-9E5B-928B849F427C}" type="slidenum">
              <a:rPr lang="da-DK" smtClean="0"/>
              <a:pPr/>
              <a:t>17</a:t>
            </a:fld>
            <a:endParaRPr lang="da-DK" dirty="0"/>
          </a:p>
        </p:txBody>
      </p:sp>
      <p:sp>
        <p:nvSpPr>
          <p:cNvPr id="5" name="Pladsholder til sidefod 4">
            <a:extLst>
              <a:ext uri="{FF2B5EF4-FFF2-40B4-BE49-F238E27FC236}">
                <a16:creationId xmlns:a16="http://schemas.microsoft.com/office/drawing/2014/main" id="{95CE9A73-3489-F024-B389-74A6FF8BF5A8}"/>
              </a:ext>
            </a:extLst>
          </p:cNvPr>
          <p:cNvSpPr>
            <a:spLocks noGrp="1"/>
          </p:cNvSpPr>
          <p:nvPr>
            <p:ph type="ftr" sz="quarter" idx="12"/>
          </p:nvPr>
        </p:nvSpPr>
        <p:spPr/>
        <p:txBody>
          <a:bodyPr/>
          <a:lstStyle/>
          <a:p>
            <a:endParaRPr lang="da-DK" dirty="0"/>
          </a:p>
        </p:txBody>
      </p:sp>
      <p:sp>
        <p:nvSpPr>
          <p:cNvPr id="6" name="Titel 5">
            <a:extLst>
              <a:ext uri="{FF2B5EF4-FFF2-40B4-BE49-F238E27FC236}">
                <a16:creationId xmlns:a16="http://schemas.microsoft.com/office/drawing/2014/main" id="{645E382C-FF82-1A53-5EC3-08750EC650EB}"/>
              </a:ext>
            </a:extLst>
          </p:cNvPr>
          <p:cNvSpPr>
            <a:spLocks noGrp="1"/>
          </p:cNvSpPr>
          <p:nvPr>
            <p:ph type="title"/>
          </p:nvPr>
        </p:nvSpPr>
        <p:spPr/>
        <p:txBody>
          <a:bodyPr/>
          <a:lstStyle/>
          <a:p>
            <a:r>
              <a:rPr lang="da-DK" dirty="0"/>
              <a:t>Engineering and Construction</a:t>
            </a:r>
          </a:p>
        </p:txBody>
      </p:sp>
      <p:sp>
        <p:nvSpPr>
          <p:cNvPr id="7" name="Pladsholder til tekst 6">
            <a:extLst>
              <a:ext uri="{FF2B5EF4-FFF2-40B4-BE49-F238E27FC236}">
                <a16:creationId xmlns:a16="http://schemas.microsoft.com/office/drawing/2014/main" id="{F706947C-D68B-FE23-DAF8-CA68790B65D7}"/>
              </a:ext>
            </a:extLst>
          </p:cNvPr>
          <p:cNvSpPr>
            <a:spLocks noGrp="1"/>
          </p:cNvSpPr>
          <p:nvPr>
            <p:ph type="body" sz="quarter" idx="19"/>
          </p:nvPr>
        </p:nvSpPr>
        <p:spPr/>
        <p:txBody>
          <a:bodyPr>
            <a:normAutofit fontScale="92500" lnSpcReduction="10000"/>
          </a:bodyPr>
          <a:lstStyle/>
          <a:p>
            <a:pPr>
              <a:spcAft>
                <a:spcPts val="0"/>
              </a:spcAft>
              <a:buNone/>
            </a:pPr>
            <a:r>
              <a:rPr lang="da-DK" dirty="0">
                <a:hlinkClick r:id="rId4">
                  <a:extLst>
                    <a:ext uri="{A12FA001-AC4F-418D-AE19-62706E023703}">
                      <ahyp:hlinkClr xmlns:ahyp="http://schemas.microsoft.com/office/drawing/2018/hyperlinkcolor" val="tx"/>
                    </a:ext>
                  </a:extLst>
                </a:hlinkClick>
              </a:rPr>
              <a:t>BA in Software Technology Engineering </a:t>
            </a:r>
            <a:endParaRPr lang="da-DK" dirty="0"/>
          </a:p>
          <a:p>
            <a:pPr marL="342900" indent="-342900">
              <a:spcAft>
                <a:spcPts val="0"/>
              </a:spcAft>
              <a:buFont typeface="VIA Type Office" panose="02000503000000020004" pitchFamily="2" charset="0"/>
              <a:buChar char="−"/>
            </a:pPr>
            <a:r>
              <a:rPr lang="en-US" dirty="0"/>
              <a:t>Work with programming and system development</a:t>
            </a:r>
          </a:p>
          <a:p>
            <a:pPr marL="342900" indent="-342900">
              <a:spcAft>
                <a:spcPts val="0"/>
              </a:spcAft>
              <a:buFont typeface="VIA Type Office" panose="02000503000000020004" pitchFamily="2" charset="0"/>
              <a:buChar char="−"/>
            </a:pPr>
            <a:r>
              <a:rPr lang="en-US" dirty="0" err="1"/>
              <a:t>Specialisations</a:t>
            </a:r>
            <a:r>
              <a:rPr lang="en-US" dirty="0"/>
              <a:t>: Data engineering, interactive media and Internet-of-Things</a:t>
            </a:r>
          </a:p>
          <a:p>
            <a:pPr marL="342900" indent="-342900">
              <a:spcAft>
                <a:spcPts val="0"/>
              </a:spcAft>
              <a:buFont typeface="VIA Type Office" panose="02000503000000020004" pitchFamily="2" charset="0"/>
              <a:buChar char="−"/>
            </a:pPr>
            <a:r>
              <a:rPr lang="da-DK" dirty="0" err="1"/>
              <a:t>Facilities</a:t>
            </a:r>
            <a:r>
              <a:rPr lang="da-DK" dirty="0"/>
              <a:t> </a:t>
            </a:r>
            <a:r>
              <a:rPr lang="da-DK" dirty="0" err="1"/>
              <a:t>include</a:t>
            </a:r>
            <a:r>
              <a:rPr lang="en-US" dirty="0"/>
              <a:t> IoT lab as well as an XR lab, making it possible to test multiple theories in practice</a:t>
            </a:r>
            <a:endParaRPr lang="da-DK" dirty="0"/>
          </a:p>
        </p:txBody>
      </p:sp>
      <p:sp>
        <p:nvSpPr>
          <p:cNvPr id="8" name="Pladsholder til tekst 7">
            <a:extLst>
              <a:ext uri="{FF2B5EF4-FFF2-40B4-BE49-F238E27FC236}">
                <a16:creationId xmlns:a16="http://schemas.microsoft.com/office/drawing/2014/main" id="{1719CB9A-D931-E655-6920-4957FF0D6F5B}"/>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258864810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B973EE-1039-6201-2A15-DBD4EB9269E9}"/>
            </a:ext>
          </a:extLst>
        </p:cNvPr>
        <p:cNvGrpSpPr/>
        <p:nvPr/>
      </p:nvGrpSpPr>
      <p:grpSpPr>
        <a:xfrm>
          <a:off x="0" y="0"/>
          <a:ext cx="0" cy="0"/>
          <a:chOff x="0" y="0"/>
          <a:chExt cx="0" cy="0"/>
        </a:xfrm>
      </p:grpSpPr>
      <p:pic>
        <p:nvPicPr>
          <p:cNvPr id="10" name="Pladsholder til billede 9">
            <a:extLst>
              <a:ext uri="{FF2B5EF4-FFF2-40B4-BE49-F238E27FC236}">
                <a16:creationId xmlns:a16="http://schemas.microsoft.com/office/drawing/2014/main" id="{5619F0DA-EEB7-542A-5196-46CF7A726220}"/>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l="21021" r="21021"/>
          <a:stretch/>
        </p:blipFill>
        <p:spPr/>
      </p:pic>
      <p:sp>
        <p:nvSpPr>
          <p:cNvPr id="3" name="Pladsholder til dato 2">
            <a:extLst>
              <a:ext uri="{FF2B5EF4-FFF2-40B4-BE49-F238E27FC236}">
                <a16:creationId xmlns:a16="http://schemas.microsoft.com/office/drawing/2014/main" id="{25645DCE-8786-3E7C-F8F4-53498593A070}"/>
              </a:ext>
            </a:extLst>
          </p:cNvPr>
          <p:cNvSpPr>
            <a:spLocks noGrp="1"/>
          </p:cNvSpPr>
          <p:nvPr>
            <p:ph type="dt" sz="half" idx="10"/>
          </p:nvPr>
        </p:nvSpPr>
        <p:spPr/>
        <p:txBody>
          <a:bodyPr/>
          <a:lstStyle/>
          <a:p>
            <a:fld id="{730DF61E-61C3-4B79-B8C9-FFAA4B29A301}" type="datetime2">
              <a:rPr lang="da-DK" smtClean="0"/>
              <a:t>1. maj 2024</a:t>
            </a:fld>
            <a:endParaRPr lang="da-DK" dirty="0"/>
          </a:p>
        </p:txBody>
      </p:sp>
      <p:sp>
        <p:nvSpPr>
          <p:cNvPr id="4" name="Pladsholder til slidenummer 3">
            <a:extLst>
              <a:ext uri="{FF2B5EF4-FFF2-40B4-BE49-F238E27FC236}">
                <a16:creationId xmlns:a16="http://schemas.microsoft.com/office/drawing/2014/main" id="{610C2F37-1FD1-D656-4DF9-96DA500C9983}"/>
              </a:ext>
            </a:extLst>
          </p:cNvPr>
          <p:cNvSpPr>
            <a:spLocks noGrp="1"/>
          </p:cNvSpPr>
          <p:nvPr>
            <p:ph type="sldNum" sz="quarter" idx="11"/>
          </p:nvPr>
        </p:nvSpPr>
        <p:spPr/>
        <p:txBody>
          <a:bodyPr/>
          <a:lstStyle/>
          <a:p>
            <a:fld id="{5BA07366-CB75-4AA8-9E5B-928B849F427C}" type="slidenum">
              <a:rPr lang="da-DK" smtClean="0"/>
              <a:pPr/>
              <a:t>18</a:t>
            </a:fld>
            <a:endParaRPr lang="da-DK" dirty="0"/>
          </a:p>
        </p:txBody>
      </p:sp>
      <p:sp>
        <p:nvSpPr>
          <p:cNvPr id="5" name="Pladsholder til sidefod 4">
            <a:extLst>
              <a:ext uri="{FF2B5EF4-FFF2-40B4-BE49-F238E27FC236}">
                <a16:creationId xmlns:a16="http://schemas.microsoft.com/office/drawing/2014/main" id="{14F08CEE-15A4-BEEA-0545-9696ECDC4E9C}"/>
              </a:ext>
            </a:extLst>
          </p:cNvPr>
          <p:cNvSpPr>
            <a:spLocks noGrp="1"/>
          </p:cNvSpPr>
          <p:nvPr>
            <p:ph type="ftr" sz="quarter" idx="12"/>
          </p:nvPr>
        </p:nvSpPr>
        <p:spPr/>
        <p:txBody>
          <a:bodyPr/>
          <a:lstStyle/>
          <a:p>
            <a:endParaRPr lang="da-DK" dirty="0"/>
          </a:p>
        </p:txBody>
      </p:sp>
      <p:sp>
        <p:nvSpPr>
          <p:cNvPr id="6" name="Titel 5">
            <a:extLst>
              <a:ext uri="{FF2B5EF4-FFF2-40B4-BE49-F238E27FC236}">
                <a16:creationId xmlns:a16="http://schemas.microsoft.com/office/drawing/2014/main" id="{6322B91A-D990-731F-A227-CD4545AE0ED7}"/>
              </a:ext>
            </a:extLst>
          </p:cNvPr>
          <p:cNvSpPr>
            <a:spLocks noGrp="1"/>
          </p:cNvSpPr>
          <p:nvPr>
            <p:ph type="title"/>
          </p:nvPr>
        </p:nvSpPr>
        <p:spPr/>
        <p:txBody>
          <a:bodyPr/>
          <a:lstStyle/>
          <a:p>
            <a:r>
              <a:rPr lang="da-DK" dirty="0"/>
              <a:t>Engineering and Construction</a:t>
            </a:r>
          </a:p>
        </p:txBody>
      </p:sp>
      <p:sp>
        <p:nvSpPr>
          <p:cNvPr id="7" name="Pladsholder til tekst 6">
            <a:extLst>
              <a:ext uri="{FF2B5EF4-FFF2-40B4-BE49-F238E27FC236}">
                <a16:creationId xmlns:a16="http://schemas.microsoft.com/office/drawing/2014/main" id="{22D6134F-9AF1-A247-54F2-B062DE8B423F}"/>
              </a:ext>
            </a:extLst>
          </p:cNvPr>
          <p:cNvSpPr>
            <a:spLocks noGrp="1"/>
          </p:cNvSpPr>
          <p:nvPr>
            <p:ph type="body" sz="quarter" idx="19"/>
          </p:nvPr>
        </p:nvSpPr>
        <p:spPr/>
        <p:txBody>
          <a:bodyPr>
            <a:normAutofit fontScale="77500" lnSpcReduction="20000"/>
          </a:bodyPr>
          <a:lstStyle/>
          <a:p>
            <a:pPr>
              <a:spcAft>
                <a:spcPts val="0"/>
              </a:spcAft>
              <a:buNone/>
            </a:pPr>
            <a:r>
              <a:rPr lang="da-DK" dirty="0">
                <a:hlinkClick r:id="rId4">
                  <a:extLst>
                    <a:ext uri="{A12FA001-AC4F-418D-AE19-62706E023703}">
                      <ahyp:hlinkClr xmlns:ahyp="http://schemas.microsoft.com/office/drawing/2018/hyperlinkcolor" val="tx"/>
                    </a:ext>
                  </a:extLst>
                </a:hlinkClick>
              </a:rPr>
              <a:t>BA in </a:t>
            </a:r>
            <a:r>
              <a:rPr lang="da-DK" dirty="0" err="1">
                <a:hlinkClick r:id="rId4">
                  <a:extLst>
                    <a:ext uri="{A12FA001-AC4F-418D-AE19-62706E023703}">
                      <ahyp:hlinkClr xmlns:ahyp="http://schemas.microsoft.com/office/drawing/2018/hyperlinkcolor" val="tx"/>
                    </a:ext>
                  </a:extLst>
                </a:hlinkClick>
              </a:rPr>
              <a:t>Climate</a:t>
            </a:r>
            <a:r>
              <a:rPr lang="da-DK" dirty="0">
                <a:hlinkClick r:id="rId4">
                  <a:extLst>
                    <a:ext uri="{A12FA001-AC4F-418D-AE19-62706E023703}">
                      <ahyp:hlinkClr xmlns:ahyp="http://schemas.microsoft.com/office/drawing/2018/hyperlinkcolor" val="tx"/>
                    </a:ext>
                  </a:extLst>
                </a:hlinkClick>
              </a:rPr>
              <a:t> and Supply Engineering</a:t>
            </a:r>
            <a:endParaRPr lang="da-DK" dirty="0"/>
          </a:p>
          <a:p>
            <a:pPr marL="342900" indent="-342900">
              <a:spcAft>
                <a:spcPts val="0"/>
              </a:spcAft>
              <a:buFont typeface="VIA Type Office" panose="02000503000000020004" pitchFamily="2" charset="0"/>
              <a:buChar char="−"/>
            </a:pPr>
            <a:r>
              <a:rPr lang="en-US" dirty="0"/>
              <a:t>Focus on ensuring a supply of clean drinking water, protecting ground water sources, and developing the sustainable energy supply of the future</a:t>
            </a:r>
            <a:endParaRPr lang="da-DK" dirty="0"/>
          </a:p>
          <a:p>
            <a:pPr marL="342900" indent="-342900">
              <a:spcAft>
                <a:spcPts val="0"/>
              </a:spcAft>
              <a:buFont typeface="VIA Type Office" panose="02000503000000020004" pitchFamily="2" charset="0"/>
              <a:buChar char="−"/>
            </a:pPr>
            <a:r>
              <a:rPr lang="da-DK" dirty="0"/>
              <a:t>Work on </a:t>
            </a:r>
            <a:r>
              <a:rPr lang="en-US" dirty="0"/>
              <a:t>real-life challenges, e.g. a supply company experiencing challenges with rainwater in a new development</a:t>
            </a:r>
          </a:p>
          <a:p>
            <a:pPr marL="342900" indent="-342900">
              <a:spcAft>
                <a:spcPts val="0"/>
              </a:spcAft>
              <a:buFont typeface="VIA Type Office" panose="02000503000000020004" pitchFamily="2" charset="0"/>
              <a:buChar char="−"/>
            </a:pPr>
            <a:r>
              <a:rPr lang="en-US" dirty="0"/>
              <a:t>Have days in lab to e.g. analyse drinking water samples and measure turnover of wastewater to track the biological process of the decomposition</a:t>
            </a:r>
          </a:p>
          <a:p>
            <a:pPr marL="342900" indent="-342900">
              <a:buFont typeface="VIA Type Office" panose="02000503000000020004" pitchFamily="2" charset="0"/>
              <a:buChar char="−"/>
            </a:pPr>
            <a:endParaRPr lang="da-DK" dirty="0"/>
          </a:p>
        </p:txBody>
      </p:sp>
      <p:sp>
        <p:nvSpPr>
          <p:cNvPr id="8" name="Pladsholder til tekst 7">
            <a:extLst>
              <a:ext uri="{FF2B5EF4-FFF2-40B4-BE49-F238E27FC236}">
                <a16:creationId xmlns:a16="http://schemas.microsoft.com/office/drawing/2014/main" id="{2C60D838-FFDF-0350-FBD5-3AE9FA39A12F}"/>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187328325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5E2442-2CC8-A53E-AB10-9D96E47E5BE6}"/>
              </a:ext>
            </a:extLst>
          </p:cNvPr>
          <p:cNvSpPr>
            <a:spLocks noGrp="1"/>
          </p:cNvSpPr>
          <p:nvPr>
            <p:ph type="ctrTitle"/>
          </p:nvPr>
        </p:nvSpPr>
        <p:spPr/>
        <p:txBody>
          <a:bodyPr/>
          <a:lstStyle/>
          <a:p>
            <a:r>
              <a:rPr lang="da-DK" dirty="0">
                <a:latin typeface="VIA Type Black" panose="02000000000000000000" pitchFamily="2" charset="0"/>
              </a:rPr>
              <a:t>Admission </a:t>
            </a:r>
            <a:r>
              <a:rPr lang="da-DK" dirty="0" err="1"/>
              <a:t>requirements</a:t>
            </a:r>
            <a:endParaRPr lang="da-DK" dirty="0"/>
          </a:p>
        </p:txBody>
      </p:sp>
      <p:sp>
        <p:nvSpPr>
          <p:cNvPr id="3" name="Undertitel 2">
            <a:extLst>
              <a:ext uri="{FF2B5EF4-FFF2-40B4-BE49-F238E27FC236}">
                <a16:creationId xmlns:a16="http://schemas.microsoft.com/office/drawing/2014/main" id="{84BDDB38-49FF-3980-E44F-F818BC0AA520}"/>
              </a:ext>
            </a:extLst>
          </p:cNvPr>
          <p:cNvSpPr>
            <a:spLocks noGrp="1"/>
          </p:cNvSpPr>
          <p:nvPr>
            <p:ph type="subTitle" idx="1"/>
          </p:nvPr>
        </p:nvSpPr>
        <p:spPr/>
        <p:txBody>
          <a:bodyPr/>
          <a:lstStyle/>
          <a:p>
            <a:endParaRPr lang="da-DK"/>
          </a:p>
        </p:txBody>
      </p:sp>
      <p:sp>
        <p:nvSpPr>
          <p:cNvPr id="4" name="Pladsholder til dato 3">
            <a:extLst>
              <a:ext uri="{FF2B5EF4-FFF2-40B4-BE49-F238E27FC236}">
                <a16:creationId xmlns:a16="http://schemas.microsoft.com/office/drawing/2014/main" id="{020AC2FC-399B-5964-EBCA-41E36A190422}"/>
              </a:ext>
            </a:extLst>
          </p:cNvPr>
          <p:cNvSpPr>
            <a:spLocks noGrp="1"/>
          </p:cNvSpPr>
          <p:nvPr>
            <p:ph type="dt" sz="half" idx="10"/>
          </p:nvPr>
        </p:nvSpPr>
        <p:spPr/>
        <p:txBody>
          <a:bodyPr/>
          <a:lstStyle/>
          <a:p>
            <a:fld id="{AB3B6284-B883-4732-988E-6BBDC9D81A53}" type="datetime2">
              <a:rPr lang="da-DK" smtClean="0"/>
              <a:t>1. maj 2024</a:t>
            </a:fld>
            <a:endParaRPr lang="da-DK" dirty="0"/>
          </a:p>
        </p:txBody>
      </p:sp>
      <p:sp>
        <p:nvSpPr>
          <p:cNvPr id="5" name="Pladsholder til sidefod 4">
            <a:extLst>
              <a:ext uri="{FF2B5EF4-FFF2-40B4-BE49-F238E27FC236}">
                <a16:creationId xmlns:a16="http://schemas.microsoft.com/office/drawing/2014/main" id="{E272BD47-CD85-9755-1A4F-3C65BBA7521B}"/>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6DA7496C-59E7-D1F3-C22C-1D14279719DB}"/>
              </a:ext>
            </a:extLst>
          </p:cNvPr>
          <p:cNvSpPr>
            <a:spLocks noGrp="1"/>
          </p:cNvSpPr>
          <p:nvPr>
            <p:ph type="sldNum" sz="quarter" idx="12"/>
          </p:nvPr>
        </p:nvSpPr>
        <p:spPr/>
        <p:txBody>
          <a:bodyPr/>
          <a:lstStyle/>
          <a:p>
            <a:fld id="{5BA07366-CB75-4AA8-9E5B-928B849F427C}" type="slidenum">
              <a:rPr lang="da-DK" smtClean="0"/>
              <a:t>19</a:t>
            </a:fld>
            <a:endParaRPr lang="da-DK" dirty="0"/>
          </a:p>
        </p:txBody>
      </p:sp>
      <p:sp>
        <p:nvSpPr>
          <p:cNvPr id="7" name="Pladsholder til tekst 6">
            <a:extLst>
              <a:ext uri="{FF2B5EF4-FFF2-40B4-BE49-F238E27FC236}">
                <a16:creationId xmlns:a16="http://schemas.microsoft.com/office/drawing/2014/main" id="{75A06A5E-811B-1D51-CFC8-4F299C678435}"/>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90390096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ladsholder til billede 15">
            <a:extLst>
              <a:ext uri="{FF2B5EF4-FFF2-40B4-BE49-F238E27FC236}">
                <a16:creationId xmlns:a16="http://schemas.microsoft.com/office/drawing/2014/main" id="{C1B36BDD-1330-4EB8-9E0A-8A03BEF2A47A}"/>
              </a:ext>
            </a:extLst>
          </p:cNvPr>
          <p:cNvPicPr>
            <a:picLocks noGrp="1" noChangeAspect="1"/>
          </p:cNvPicPr>
          <p:nvPr>
            <p:ph type="pic" sz="quarter" idx="14"/>
          </p:nvPr>
        </p:nvPicPr>
        <p:blipFill rotWithShape="1">
          <a:blip r:embed="rId3">
            <a:extLst>
              <a:ext uri="{28A0092B-C50C-407E-A947-70E740481C1C}">
                <a14:useLocalDpi xmlns:a14="http://schemas.microsoft.com/office/drawing/2010/main" val="0"/>
              </a:ext>
            </a:extLst>
          </a:blip>
          <a:srcRect t="12500" b="12500"/>
          <a:stretch/>
        </p:blipFill>
        <p:spPr>
          <a:xfrm>
            <a:off x="1199456" y="620688"/>
            <a:ext cx="12192000" cy="6858000"/>
          </a:xfrm>
        </p:spPr>
      </p:pic>
      <p:sp>
        <p:nvSpPr>
          <p:cNvPr id="7" name="Pladsholder til dato 6">
            <a:extLst>
              <a:ext uri="{FF2B5EF4-FFF2-40B4-BE49-F238E27FC236}">
                <a16:creationId xmlns:a16="http://schemas.microsoft.com/office/drawing/2014/main" id="{555E77E5-448F-4D4E-9B5C-18E849C8BCFF}"/>
              </a:ext>
            </a:extLst>
          </p:cNvPr>
          <p:cNvSpPr>
            <a:spLocks noGrp="1"/>
          </p:cNvSpPr>
          <p:nvPr>
            <p:ph type="dt" sz="half" idx="10"/>
          </p:nvPr>
        </p:nvSpPr>
        <p:spPr/>
        <p:txBody>
          <a:bodyPr/>
          <a:lstStyle/>
          <a:p>
            <a:fld id="{CE091E03-0F26-4BCE-ACC1-C864E97B04E9}" type="datetime2">
              <a:rPr lang="da-DK" smtClean="0"/>
              <a:t>1. maj 2024</a:t>
            </a:fld>
            <a:endParaRPr lang="da-DK"/>
          </a:p>
        </p:txBody>
      </p:sp>
      <p:sp>
        <p:nvSpPr>
          <p:cNvPr id="9" name="Pladsholder til slidenummer 8">
            <a:extLst>
              <a:ext uri="{FF2B5EF4-FFF2-40B4-BE49-F238E27FC236}">
                <a16:creationId xmlns:a16="http://schemas.microsoft.com/office/drawing/2014/main" id="{77F7227C-E9DC-4D07-B4FC-911847C3DFBD}"/>
              </a:ext>
            </a:extLst>
          </p:cNvPr>
          <p:cNvSpPr>
            <a:spLocks noGrp="1"/>
          </p:cNvSpPr>
          <p:nvPr>
            <p:ph type="sldNum" sz="quarter" idx="11"/>
          </p:nvPr>
        </p:nvSpPr>
        <p:spPr/>
        <p:txBody>
          <a:bodyPr/>
          <a:lstStyle/>
          <a:p>
            <a:fld id="{47249483-E4DF-4F58-9D02-BF1D09F1FA18}" type="slidenum">
              <a:rPr lang="da-DK" smtClean="0"/>
              <a:t>2</a:t>
            </a:fld>
            <a:endParaRPr lang="da-DK"/>
          </a:p>
        </p:txBody>
      </p:sp>
      <p:sp>
        <p:nvSpPr>
          <p:cNvPr id="8" name="Pladsholder til sidefod 7">
            <a:extLst>
              <a:ext uri="{FF2B5EF4-FFF2-40B4-BE49-F238E27FC236}">
                <a16:creationId xmlns:a16="http://schemas.microsoft.com/office/drawing/2014/main" id="{9E097424-53D6-47DE-A2DF-415DA792C8CB}"/>
              </a:ext>
            </a:extLst>
          </p:cNvPr>
          <p:cNvSpPr>
            <a:spLocks noGrp="1"/>
          </p:cNvSpPr>
          <p:nvPr>
            <p:ph type="ftr" sz="quarter" idx="12"/>
          </p:nvPr>
        </p:nvSpPr>
        <p:spPr/>
        <p:txBody>
          <a:bodyPr/>
          <a:lstStyle/>
          <a:p>
            <a:endParaRPr lang="da-DK"/>
          </a:p>
        </p:txBody>
      </p:sp>
      <p:sp>
        <p:nvSpPr>
          <p:cNvPr id="19" name="Pladsholder til tekst 18">
            <a:extLst>
              <a:ext uri="{FF2B5EF4-FFF2-40B4-BE49-F238E27FC236}">
                <a16:creationId xmlns:a16="http://schemas.microsoft.com/office/drawing/2014/main" id="{96AE976A-06C3-4160-B300-80EC224F4A71}"/>
              </a:ext>
            </a:extLst>
          </p:cNvPr>
          <p:cNvSpPr>
            <a:spLocks noGrp="1"/>
          </p:cNvSpPr>
          <p:nvPr>
            <p:ph type="body" sz="quarter" idx="15"/>
          </p:nvPr>
        </p:nvSpPr>
        <p:spPr/>
        <p:txBody>
          <a:bodyPr/>
          <a:lstStyle/>
          <a:p>
            <a:endParaRPr lang="da-DK"/>
          </a:p>
        </p:txBody>
      </p:sp>
      <p:sp>
        <p:nvSpPr>
          <p:cNvPr id="18" name="Ellipse 17">
            <a:extLst>
              <a:ext uri="{FF2B5EF4-FFF2-40B4-BE49-F238E27FC236}">
                <a16:creationId xmlns:a16="http://schemas.microsoft.com/office/drawing/2014/main" id="{F999D9AF-F597-4931-8F61-559403F7EEA7}"/>
              </a:ext>
            </a:extLst>
          </p:cNvPr>
          <p:cNvSpPr/>
          <p:nvPr/>
        </p:nvSpPr>
        <p:spPr>
          <a:xfrm>
            <a:off x="6961088" y="1844824"/>
            <a:ext cx="647080" cy="648072"/>
          </a:xfrm>
          <a:prstGeom prst="ellipse">
            <a:avLst/>
          </a:prstGeom>
          <a:noFill/>
          <a:ln>
            <a:solidFill>
              <a:schemeClr val="accent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a:noFill/>
            </a:endParaRPr>
          </a:p>
        </p:txBody>
      </p:sp>
      <p:pic>
        <p:nvPicPr>
          <p:cNvPr id="23" name="Billede 22">
            <a:extLst>
              <a:ext uri="{FF2B5EF4-FFF2-40B4-BE49-F238E27FC236}">
                <a16:creationId xmlns:a16="http://schemas.microsoft.com/office/drawing/2014/main" id="{70F94D45-D40D-4D74-8FE7-1D1D120D8F8D}"/>
              </a:ext>
            </a:extLst>
          </p:cNvPr>
          <p:cNvPicPr>
            <a:picLocks noChangeAspect="1"/>
          </p:cNvPicPr>
          <p:nvPr/>
        </p:nvPicPr>
        <p:blipFill rotWithShape="1">
          <a:blip r:embed="rId4">
            <a:extLst>
              <a:ext uri="{28A0092B-C50C-407E-A947-70E740481C1C}">
                <a14:useLocalDpi xmlns:a14="http://schemas.microsoft.com/office/drawing/2010/main" val="0"/>
              </a:ext>
            </a:extLst>
          </a:blip>
          <a:srcRect l="2123" t="2334" r="27844" b="214"/>
          <a:stretch/>
        </p:blipFill>
        <p:spPr>
          <a:xfrm>
            <a:off x="1344464" y="2636912"/>
            <a:ext cx="2375272" cy="2664296"/>
          </a:xfrm>
          <a:prstGeom prst="rect">
            <a:avLst/>
          </a:prstGeom>
          <a:ln>
            <a:noFill/>
          </a:ln>
          <a:effectLst>
            <a:softEdge rad="63500"/>
          </a:effectLst>
        </p:spPr>
      </p:pic>
      <p:cxnSp>
        <p:nvCxnSpPr>
          <p:cNvPr id="25" name="Lige forbindelse 24">
            <a:extLst>
              <a:ext uri="{FF2B5EF4-FFF2-40B4-BE49-F238E27FC236}">
                <a16:creationId xmlns:a16="http://schemas.microsoft.com/office/drawing/2014/main" id="{E6D23372-37E6-461E-82B3-7F105192FB6A}"/>
              </a:ext>
            </a:extLst>
          </p:cNvPr>
          <p:cNvCxnSpPr>
            <a:cxnSpLocks/>
            <a:stCxn id="18" idx="3"/>
          </p:cNvCxnSpPr>
          <p:nvPr/>
        </p:nvCxnSpPr>
        <p:spPr>
          <a:xfrm flipH="1">
            <a:off x="4007768" y="2397988"/>
            <a:ext cx="3048083" cy="1463060"/>
          </a:xfrm>
          <a:prstGeom prst="line">
            <a:avLst/>
          </a:prstGeom>
        </p:spPr>
        <p:style>
          <a:lnRef idx="1">
            <a:schemeClr val="accent2"/>
          </a:lnRef>
          <a:fillRef idx="0">
            <a:schemeClr val="accent2"/>
          </a:fillRef>
          <a:effectRef idx="0">
            <a:schemeClr val="accent2"/>
          </a:effectRef>
          <a:fontRef idx="minor">
            <a:schemeClr val="tx1"/>
          </a:fontRef>
        </p:style>
      </p:cxnSp>
      <p:sp>
        <p:nvSpPr>
          <p:cNvPr id="30" name="Ellipse 29">
            <a:extLst>
              <a:ext uri="{FF2B5EF4-FFF2-40B4-BE49-F238E27FC236}">
                <a16:creationId xmlns:a16="http://schemas.microsoft.com/office/drawing/2014/main" id="{84DBF9D8-C605-4E9D-B314-84DA585FF2F1}"/>
              </a:ext>
            </a:extLst>
          </p:cNvPr>
          <p:cNvSpPr/>
          <p:nvPr/>
        </p:nvSpPr>
        <p:spPr>
          <a:xfrm>
            <a:off x="767408" y="2492896"/>
            <a:ext cx="3240360" cy="3240360"/>
          </a:xfrm>
          <a:prstGeom prst="ellipse">
            <a:avLst/>
          </a:prstGeom>
          <a:noFill/>
          <a:ln>
            <a:solidFill>
              <a:schemeClr val="accent3"/>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da-DK"/>
          </a:p>
        </p:txBody>
      </p:sp>
    </p:spTree>
    <p:extLst>
      <p:ext uri="{BB962C8B-B14F-4D97-AF65-F5344CB8AC3E}">
        <p14:creationId xmlns:p14="http://schemas.microsoft.com/office/powerpoint/2010/main" val="361058666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Pladsholder til dato 2">
            <a:extLst>
              <a:ext uri="{FF2B5EF4-FFF2-40B4-BE49-F238E27FC236}">
                <a16:creationId xmlns:a16="http://schemas.microsoft.com/office/drawing/2014/main" id="{5763BA98-5ECF-CB59-31EC-B3542AC31BD7}"/>
              </a:ext>
            </a:extLst>
          </p:cNvPr>
          <p:cNvSpPr>
            <a:spLocks noGrp="1"/>
          </p:cNvSpPr>
          <p:nvPr>
            <p:ph type="dt" sz="half" idx="10"/>
          </p:nvPr>
        </p:nvSpPr>
        <p:spPr/>
        <p:txBody>
          <a:bodyPr/>
          <a:lstStyle/>
          <a:p>
            <a:fld id="{730DF61E-61C3-4B79-B8C9-FFAA4B29A301}" type="datetime2">
              <a:rPr lang="da-DK" smtClean="0"/>
              <a:t>1. maj 2024</a:t>
            </a:fld>
            <a:endParaRPr lang="da-DK" dirty="0"/>
          </a:p>
        </p:txBody>
      </p:sp>
      <p:sp>
        <p:nvSpPr>
          <p:cNvPr id="4" name="Pladsholder til slidenummer 3">
            <a:extLst>
              <a:ext uri="{FF2B5EF4-FFF2-40B4-BE49-F238E27FC236}">
                <a16:creationId xmlns:a16="http://schemas.microsoft.com/office/drawing/2014/main" id="{ECB13A01-25C2-0FED-5798-3B8100DBA22A}"/>
              </a:ext>
            </a:extLst>
          </p:cNvPr>
          <p:cNvSpPr>
            <a:spLocks noGrp="1"/>
          </p:cNvSpPr>
          <p:nvPr>
            <p:ph type="sldNum" sz="quarter" idx="11"/>
          </p:nvPr>
        </p:nvSpPr>
        <p:spPr/>
        <p:txBody>
          <a:bodyPr/>
          <a:lstStyle/>
          <a:p>
            <a:fld id="{5BA07366-CB75-4AA8-9E5B-928B849F427C}" type="slidenum">
              <a:rPr lang="da-DK" smtClean="0"/>
              <a:pPr/>
              <a:t>20</a:t>
            </a:fld>
            <a:endParaRPr lang="da-DK" dirty="0"/>
          </a:p>
        </p:txBody>
      </p:sp>
      <p:sp>
        <p:nvSpPr>
          <p:cNvPr id="5" name="Pladsholder til sidefod 4">
            <a:extLst>
              <a:ext uri="{FF2B5EF4-FFF2-40B4-BE49-F238E27FC236}">
                <a16:creationId xmlns:a16="http://schemas.microsoft.com/office/drawing/2014/main" id="{27295FCD-800D-571B-FCD5-71C3AB2CB308}"/>
              </a:ext>
            </a:extLst>
          </p:cNvPr>
          <p:cNvSpPr>
            <a:spLocks noGrp="1"/>
          </p:cNvSpPr>
          <p:nvPr>
            <p:ph type="ftr" sz="quarter" idx="12"/>
          </p:nvPr>
        </p:nvSpPr>
        <p:spPr/>
        <p:txBody>
          <a:bodyPr/>
          <a:lstStyle/>
          <a:p>
            <a:endParaRPr lang="da-DK" dirty="0"/>
          </a:p>
        </p:txBody>
      </p:sp>
      <p:sp>
        <p:nvSpPr>
          <p:cNvPr id="6" name="Titel 5">
            <a:extLst>
              <a:ext uri="{FF2B5EF4-FFF2-40B4-BE49-F238E27FC236}">
                <a16:creationId xmlns:a16="http://schemas.microsoft.com/office/drawing/2014/main" id="{9C0CA4BB-B003-3B9C-C342-BD48E58F3D99}"/>
              </a:ext>
            </a:extLst>
          </p:cNvPr>
          <p:cNvSpPr>
            <a:spLocks noGrp="1"/>
          </p:cNvSpPr>
          <p:nvPr>
            <p:ph type="title"/>
          </p:nvPr>
        </p:nvSpPr>
        <p:spPr/>
        <p:txBody>
          <a:bodyPr/>
          <a:lstStyle/>
          <a:p>
            <a:r>
              <a:rPr lang="da-DK" dirty="0" err="1"/>
              <a:t>Enrolment</a:t>
            </a:r>
            <a:endParaRPr lang="da-DK" dirty="0"/>
          </a:p>
        </p:txBody>
      </p:sp>
      <p:sp>
        <p:nvSpPr>
          <p:cNvPr id="7" name="Pladsholder til tekst 6">
            <a:extLst>
              <a:ext uri="{FF2B5EF4-FFF2-40B4-BE49-F238E27FC236}">
                <a16:creationId xmlns:a16="http://schemas.microsoft.com/office/drawing/2014/main" id="{D3E8FD45-1A8F-06A1-CB03-F38F96B902EA}"/>
              </a:ext>
            </a:extLst>
          </p:cNvPr>
          <p:cNvSpPr>
            <a:spLocks noGrp="1"/>
          </p:cNvSpPr>
          <p:nvPr>
            <p:ph type="body" sz="quarter" idx="19"/>
          </p:nvPr>
        </p:nvSpPr>
        <p:spPr>
          <a:xfrm>
            <a:off x="766800" y="2276872"/>
            <a:ext cx="5184000" cy="3564257"/>
          </a:xfrm>
        </p:spPr>
        <p:txBody>
          <a:bodyPr>
            <a:noAutofit/>
          </a:bodyPr>
          <a:lstStyle/>
          <a:p>
            <a:pPr marL="342900" marR="0" lvl="0" indent="-342900" fontAlgn="auto">
              <a:spcAft>
                <a:spcPts val="0"/>
              </a:spcAft>
              <a:buClrTx/>
              <a:buSzTx/>
              <a:buFont typeface="VIA Type Office" panose="02000503000000020004" pitchFamily="2" charset="0"/>
              <a:buChar char="−"/>
              <a:tabLst/>
              <a:defRPr/>
            </a:pPr>
            <a:r>
              <a:rPr lang="da-DK" sz="2200" dirty="0"/>
              <a:t>Levels in Math, </a:t>
            </a:r>
            <a:r>
              <a:rPr lang="da-DK" sz="2200" dirty="0" err="1"/>
              <a:t>Physics</a:t>
            </a:r>
            <a:r>
              <a:rPr lang="da-DK" sz="2200" dirty="0"/>
              <a:t>, </a:t>
            </a:r>
            <a:r>
              <a:rPr lang="da-DK" sz="2200" dirty="0" err="1"/>
              <a:t>Chemistry</a:t>
            </a:r>
            <a:r>
              <a:rPr lang="da-DK" sz="2200" dirty="0"/>
              <a:t> and English </a:t>
            </a:r>
            <a:r>
              <a:rPr lang="da-DK" sz="2200" dirty="0" err="1"/>
              <a:t>available</a:t>
            </a:r>
            <a:r>
              <a:rPr lang="da-DK" sz="2200" dirty="0"/>
              <a:t> on </a:t>
            </a:r>
            <a:r>
              <a:rPr lang="da-DK" sz="2200" dirty="0" err="1"/>
              <a:t>programmes</a:t>
            </a:r>
            <a:r>
              <a:rPr lang="da-DK" sz="2200" dirty="0"/>
              <a:t> pages</a:t>
            </a:r>
          </a:p>
          <a:p>
            <a:pPr marL="342900" marR="0" lvl="0" indent="-342900" fontAlgn="auto">
              <a:spcAft>
                <a:spcPts val="0"/>
              </a:spcAft>
              <a:buClrTx/>
              <a:buSzTx/>
              <a:buFont typeface="VIA Type Office" panose="02000503000000020004" pitchFamily="2" charset="0"/>
              <a:buChar char="−"/>
              <a:tabLst/>
              <a:defRPr/>
            </a:pPr>
            <a:r>
              <a:rPr lang="da-DK" sz="2200" dirty="0"/>
              <a:t>Admission </a:t>
            </a:r>
            <a:r>
              <a:rPr lang="da-DK" sz="2200" dirty="0" err="1"/>
              <a:t>assignment</a:t>
            </a:r>
            <a:r>
              <a:rPr lang="da-DK" sz="2200" dirty="0"/>
              <a:t> and/or </a:t>
            </a:r>
            <a:r>
              <a:rPr lang="da-DK" sz="2200" dirty="0" err="1"/>
              <a:t>criteria</a:t>
            </a:r>
            <a:r>
              <a:rPr lang="da-DK" sz="2200" dirty="0"/>
              <a:t> due to </a:t>
            </a:r>
            <a:r>
              <a:rPr lang="da-DK" sz="2200" dirty="0" err="1"/>
              <a:t>limited</a:t>
            </a:r>
            <a:r>
              <a:rPr lang="da-DK" sz="2200" dirty="0"/>
              <a:t> </a:t>
            </a:r>
            <a:r>
              <a:rPr lang="da-DK" sz="2200" dirty="0" err="1"/>
              <a:t>seats</a:t>
            </a:r>
            <a:r>
              <a:rPr lang="da-DK" sz="2200" dirty="0"/>
              <a:t> </a:t>
            </a:r>
            <a:r>
              <a:rPr lang="da-DK" sz="2200" dirty="0" err="1"/>
              <a:t>such</a:t>
            </a:r>
            <a:r>
              <a:rPr lang="da-DK" sz="2200" dirty="0"/>
              <a:t> as </a:t>
            </a:r>
            <a:r>
              <a:rPr lang="da-DK" sz="2200" dirty="0" err="1"/>
              <a:t>motivational</a:t>
            </a:r>
            <a:r>
              <a:rPr lang="da-DK" sz="2200" dirty="0"/>
              <a:t> letter or video  </a:t>
            </a:r>
          </a:p>
          <a:p>
            <a:pPr marL="342900" marR="0" lvl="0" indent="-342900" fontAlgn="auto">
              <a:spcAft>
                <a:spcPts val="0"/>
              </a:spcAft>
              <a:buClrTx/>
              <a:buSzTx/>
              <a:buFont typeface="VIA Type Office" panose="02000503000000020004" pitchFamily="2" charset="0"/>
              <a:buChar char="−"/>
              <a:tabLst/>
              <a:defRPr/>
            </a:pPr>
            <a:r>
              <a:rPr lang="da-DK" sz="2200" dirty="0"/>
              <a:t>Application is </a:t>
            </a:r>
            <a:r>
              <a:rPr lang="da-DK" sz="2200" dirty="0" err="1"/>
              <a:t>between</a:t>
            </a:r>
            <a:r>
              <a:rPr lang="da-DK" sz="2200" dirty="0"/>
              <a:t> 1 </a:t>
            </a:r>
            <a:r>
              <a:rPr lang="da-DK" sz="2200" dirty="0" err="1"/>
              <a:t>Feb</a:t>
            </a:r>
            <a:r>
              <a:rPr lang="da-DK" sz="2200" dirty="0"/>
              <a:t> and 15 March and deadline for </a:t>
            </a:r>
            <a:r>
              <a:rPr lang="da-DK" sz="2200" dirty="0" err="1"/>
              <a:t>payment</a:t>
            </a:r>
            <a:r>
              <a:rPr lang="da-DK" sz="2200" dirty="0"/>
              <a:t> of </a:t>
            </a:r>
            <a:r>
              <a:rPr lang="da-DK" sz="2200" dirty="0" err="1">
                <a:hlinkClick r:id="rId3">
                  <a:extLst>
                    <a:ext uri="{A12FA001-AC4F-418D-AE19-62706E023703}">
                      <ahyp:hlinkClr xmlns:ahyp="http://schemas.microsoft.com/office/drawing/2018/hyperlinkcolor" val="tx"/>
                    </a:ext>
                  </a:extLst>
                </a:hlinkClick>
              </a:rPr>
              <a:t>tuition</a:t>
            </a:r>
            <a:r>
              <a:rPr lang="da-DK" sz="2200" dirty="0">
                <a:hlinkClick r:id="rId3">
                  <a:extLst>
                    <a:ext uri="{A12FA001-AC4F-418D-AE19-62706E023703}">
                      <ahyp:hlinkClr xmlns:ahyp="http://schemas.microsoft.com/office/drawing/2018/hyperlinkcolor" val="tx"/>
                    </a:ext>
                  </a:extLst>
                </a:hlinkClick>
              </a:rPr>
              <a:t> </a:t>
            </a:r>
            <a:r>
              <a:rPr lang="da-DK" sz="2200" dirty="0" err="1">
                <a:hlinkClick r:id="rId3">
                  <a:extLst>
                    <a:ext uri="{A12FA001-AC4F-418D-AE19-62706E023703}">
                      <ahyp:hlinkClr xmlns:ahyp="http://schemas.microsoft.com/office/drawing/2018/hyperlinkcolor" val="tx"/>
                    </a:ext>
                  </a:extLst>
                </a:hlinkClick>
              </a:rPr>
              <a:t>fee</a:t>
            </a:r>
            <a:r>
              <a:rPr lang="da-DK" sz="2200" dirty="0">
                <a:hlinkClick r:id="rId3">
                  <a:extLst>
                    <a:ext uri="{A12FA001-AC4F-418D-AE19-62706E023703}">
                      <ahyp:hlinkClr xmlns:ahyp="http://schemas.microsoft.com/office/drawing/2018/hyperlinkcolor" val="tx"/>
                    </a:ext>
                  </a:extLst>
                </a:hlinkClick>
              </a:rPr>
              <a:t> </a:t>
            </a:r>
            <a:r>
              <a:rPr lang="da-DK" sz="2200" dirty="0"/>
              <a:t>(</a:t>
            </a:r>
            <a:r>
              <a:rPr lang="da-DK" sz="2200" dirty="0" err="1"/>
              <a:t>only</a:t>
            </a:r>
            <a:r>
              <a:rPr lang="da-DK" sz="2200" dirty="0"/>
              <a:t> non-EU) is 15 May</a:t>
            </a:r>
          </a:p>
          <a:p>
            <a:pPr marL="342900" marR="0" lvl="0" indent="-342900" fontAlgn="auto">
              <a:spcAft>
                <a:spcPts val="0"/>
              </a:spcAft>
              <a:buClrTx/>
              <a:buSzTx/>
              <a:buFont typeface="VIA Type Office" panose="02000503000000020004" pitchFamily="2" charset="0"/>
              <a:buChar char="−"/>
              <a:tabLst/>
              <a:defRPr/>
            </a:pPr>
            <a:r>
              <a:rPr lang="da-DK" sz="2200" dirty="0"/>
              <a:t>Final </a:t>
            </a:r>
            <a:r>
              <a:rPr lang="da-DK" sz="2200" dirty="0" err="1"/>
              <a:t>acceptance</a:t>
            </a:r>
            <a:r>
              <a:rPr lang="da-DK" sz="2200" dirty="0"/>
              <a:t> is 28 </a:t>
            </a:r>
            <a:r>
              <a:rPr lang="da-DK" sz="2200" dirty="0" err="1"/>
              <a:t>July</a:t>
            </a:r>
            <a:endParaRPr lang="da-DK" sz="2200" dirty="0"/>
          </a:p>
          <a:p>
            <a:pPr marR="0" lvl="0" fontAlgn="auto">
              <a:buClrTx/>
              <a:buSzTx/>
              <a:buNone/>
              <a:tabLst/>
              <a:defRPr/>
            </a:pPr>
            <a:br>
              <a:rPr kumimoji="0" lang="da-DK" sz="2400" b="0" i="0" u="none" strike="noStrike" kern="1200" cap="none" spc="0" normalizeH="0" baseline="0" noProof="0" dirty="0">
                <a:ln>
                  <a:noFill/>
                </a:ln>
                <a:solidFill>
                  <a:srgbClr val="414141"/>
                </a:solidFill>
                <a:effectLst/>
                <a:uLnTx/>
                <a:uFillTx/>
                <a:ea typeface="+mn-ea"/>
                <a:cs typeface="+mn-cs"/>
              </a:rPr>
            </a:br>
            <a:endParaRPr lang="da-DK" sz="2400" dirty="0"/>
          </a:p>
        </p:txBody>
      </p:sp>
      <p:sp>
        <p:nvSpPr>
          <p:cNvPr id="8" name="Pladsholder til tekst 7">
            <a:extLst>
              <a:ext uri="{FF2B5EF4-FFF2-40B4-BE49-F238E27FC236}">
                <a16:creationId xmlns:a16="http://schemas.microsoft.com/office/drawing/2014/main" id="{F82868EE-FAC3-5BBD-9E32-2B01163EB1F2}"/>
              </a:ext>
            </a:extLst>
          </p:cNvPr>
          <p:cNvSpPr>
            <a:spLocks noGrp="1"/>
          </p:cNvSpPr>
          <p:nvPr>
            <p:ph type="body" sz="quarter" idx="15"/>
          </p:nvPr>
        </p:nvSpPr>
        <p:spPr/>
        <p:txBody>
          <a:bodyPr/>
          <a:lstStyle/>
          <a:p>
            <a:endParaRPr lang="da-DK"/>
          </a:p>
        </p:txBody>
      </p:sp>
      <p:pic>
        <p:nvPicPr>
          <p:cNvPr id="16" name="Pladsholder til billede 15" descr="Et billede, der indeholder indendørs, person&#10;&#10;Automatisk genereret beskrivelse">
            <a:extLst>
              <a:ext uri="{FF2B5EF4-FFF2-40B4-BE49-F238E27FC236}">
                <a16:creationId xmlns:a16="http://schemas.microsoft.com/office/drawing/2014/main" id="{5577EBEE-A287-7DA2-98E7-BD0BD1A192D4}"/>
              </a:ext>
            </a:extLst>
          </p:cNvPr>
          <p:cNvPicPr>
            <a:picLocks noGrp="1" noChangeAspect="1"/>
          </p:cNvPicPr>
          <p:nvPr>
            <p:ph type="pic" sz="quarter" idx="14"/>
          </p:nvPr>
        </p:nvPicPr>
        <p:blipFill>
          <a:blip r:embed="rId4" cstate="print">
            <a:extLst>
              <a:ext uri="{28A0092B-C50C-407E-A947-70E740481C1C}">
                <a14:useLocalDpi xmlns:a14="http://schemas.microsoft.com/office/drawing/2010/main" val="0"/>
              </a:ext>
            </a:extLst>
          </a:blip>
          <a:srcRect t="11677" b="11677"/>
          <a:stretch>
            <a:fillRect/>
          </a:stretch>
        </p:blipFill>
        <p:spPr/>
      </p:pic>
    </p:spTree>
    <p:extLst>
      <p:ext uri="{BB962C8B-B14F-4D97-AF65-F5344CB8AC3E}">
        <p14:creationId xmlns:p14="http://schemas.microsoft.com/office/powerpoint/2010/main" val="22879489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 name="Titel 36">
            <a:extLst>
              <a:ext uri="{FF2B5EF4-FFF2-40B4-BE49-F238E27FC236}">
                <a16:creationId xmlns:a16="http://schemas.microsoft.com/office/drawing/2014/main" id="{7B1715A2-FB46-CCC7-1CBD-82C445779343}"/>
              </a:ext>
            </a:extLst>
          </p:cNvPr>
          <p:cNvSpPr>
            <a:spLocks noGrp="1"/>
          </p:cNvSpPr>
          <p:nvPr>
            <p:ph type="title"/>
          </p:nvPr>
        </p:nvSpPr>
        <p:spPr/>
        <p:txBody>
          <a:bodyPr/>
          <a:lstStyle/>
          <a:p>
            <a:r>
              <a:rPr lang="da-DK" dirty="0" err="1">
                <a:solidFill>
                  <a:schemeClr val="bg1"/>
                </a:solidFill>
              </a:rPr>
              <a:t>Who</a:t>
            </a:r>
            <a:r>
              <a:rPr lang="da-DK" dirty="0">
                <a:solidFill>
                  <a:schemeClr val="bg1"/>
                </a:solidFill>
              </a:rPr>
              <a:t> </a:t>
            </a:r>
            <a:r>
              <a:rPr lang="da-DK" dirty="0" err="1">
                <a:solidFill>
                  <a:schemeClr val="bg1"/>
                </a:solidFill>
              </a:rPr>
              <a:t>choose</a:t>
            </a:r>
            <a:r>
              <a:rPr lang="da-DK" dirty="0">
                <a:solidFill>
                  <a:schemeClr val="bg1"/>
                </a:solidFill>
              </a:rPr>
              <a:t> to study at </a:t>
            </a:r>
            <a:r>
              <a:rPr lang="da-DK" dirty="0">
                <a:solidFill>
                  <a:schemeClr val="bg1"/>
                </a:solidFill>
                <a:latin typeface="VIA Type Black" panose="02000000000000000000" pitchFamily="2" charset="0"/>
              </a:rPr>
              <a:t>VIA</a:t>
            </a:r>
            <a:r>
              <a:rPr lang="da-DK" dirty="0">
                <a:solidFill>
                  <a:schemeClr val="bg1"/>
                </a:solidFill>
              </a:rPr>
              <a:t>?</a:t>
            </a:r>
          </a:p>
        </p:txBody>
      </p:sp>
      <p:sp>
        <p:nvSpPr>
          <p:cNvPr id="3" name="Pladsholder til dato 2">
            <a:extLst>
              <a:ext uri="{FF2B5EF4-FFF2-40B4-BE49-F238E27FC236}">
                <a16:creationId xmlns:a16="http://schemas.microsoft.com/office/drawing/2014/main" id="{FA0BDBF6-56B5-84B5-235E-E89E32A293A5}"/>
              </a:ext>
            </a:extLst>
          </p:cNvPr>
          <p:cNvSpPr>
            <a:spLocks noGrp="1"/>
          </p:cNvSpPr>
          <p:nvPr>
            <p:ph type="dt" sz="half" idx="10"/>
          </p:nvPr>
        </p:nvSpPr>
        <p:spPr/>
        <p:txBody>
          <a:bodyPr anchor="t">
            <a:normAutofit/>
          </a:bodyPr>
          <a:lstStyle/>
          <a:p>
            <a:pPr>
              <a:spcAft>
                <a:spcPts val="600"/>
              </a:spcAft>
            </a:pPr>
            <a:fld id="{1BB4332D-D0F4-426E-B5B3-740E7473E367}" type="datetime2">
              <a:rPr lang="da-DK" smtClean="0"/>
              <a:pPr>
                <a:spcAft>
                  <a:spcPts val="600"/>
                </a:spcAft>
              </a:pPr>
              <a:t>1. maj 2024</a:t>
            </a:fld>
            <a:endParaRPr lang="da-DK"/>
          </a:p>
        </p:txBody>
      </p:sp>
      <p:sp>
        <p:nvSpPr>
          <p:cNvPr id="4" name="Pladsholder til slidenummer 3">
            <a:extLst>
              <a:ext uri="{FF2B5EF4-FFF2-40B4-BE49-F238E27FC236}">
                <a16:creationId xmlns:a16="http://schemas.microsoft.com/office/drawing/2014/main" id="{6044AC69-653B-2D4A-0EA6-906FBC7454CA}"/>
              </a:ext>
            </a:extLst>
          </p:cNvPr>
          <p:cNvSpPr>
            <a:spLocks noGrp="1"/>
          </p:cNvSpPr>
          <p:nvPr>
            <p:ph type="sldNum" sz="quarter" idx="11"/>
          </p:nvPr>
        </p:nvSpPr>
        <p:spPr/>
        <p:txBody>
          <a:bodyPr anchor="b">
            <a:normAutofit/>
          </a:bodyPr>
          <a:lstStyle/>
          <a:p>
            <a:pPr>
              <a:spcAft>
                <a:spcPts val="600"/>
              </a:spcAft>
            </a:pPr>
            <a:fld id="{5BA07366-CB75-4AA8-9E5B-928B849F427C}" type="slidenum">
              <a:rPr lang="da-DK" smtClean="0"/>
              <a:pPr>
                <a:spcAft>
                  <a:spcPts val="600"/>
                </a:spcAft>
              </a:pPr>
              <a:t>21</a:t>
            </a:fld>
            <a:endParaRPr lang="da-DK"/>
          </a:p>
        </p:txBody>
      </p:sp>
      <p:sp>
        <p:nvSpPr>
          <p:cNvPr id="24" name="Footer Placeholder 4">
            <a:extLst>
              <a:ext uri="{FF2B5EF4-FFF2-40B4-BE49-F238E27FC236}">
                <a16:creationId xmlns:a16="http://schemas.microsoft.com/office/drawing/2014/main" id="{EDE6EC98-E7CF-4A8A-7BC4-0C6FAAA87E05}"/>
              </a:ext>
            </a:extLst>
          </p:cNvPr>
          <p:cNvSpPr>
            <a:spLocks noGrp="1"/>
          </p:cNvSpPr>
          <p:nvPr>
            <p:ph type="ftr" sz="quarter" idx="12"/>
          </p:nvPr>
        </p:nvSpPr>
        <p:spPr/>
        <p:txBody>
          <a:bodyPr/>
          <a:lstStyle/>
          <a:p>
            <a:endParaRPr lang="da-DK"/>
          </a:p>
        </p:txBody>
      </p:sp>
      <p:sp>
        <p:nvSpPr>
          <p:cNvPr id="38" name="Pladsholder til tekst 37">
            <a:extLst>
              <a:ext uri="{FF2B5EF4-FFF2-40B4-BE49-F238E27FC236}">
                <a16:creationId xmlns:a16="http://schemas.microsoft.com/office/drawing/2014/main" id="{E89048CD-E99E-E5D6-271F-0BF44201495D}"/>
              </a:ext>
            </a:extLst>
          </p:cNvPr>
          <p:cNvSpPr>
            <a:spLocks noGrp="1"/>
          </p:cNvSpPr>
          <p:nvPr>
            <p:ph type="body" sz="quarter" idx="13"/>
          </p:nvPr>
        </p:nvSpPr>
        <p:spPr/>
        <p:txBody>
          <a:bodyPr>
            <a:normAutofit/>
          </a:bodyPr>
          <a:lstStyle/>
          <a:p>
            <a:r>
              <a:rPr lang="da-DK" dirty="0">
                <a:solidFill>
                  <a:schemeClr val="bg1"/>
                </a:solidFill>
              </a:rPr>
              <a:t>VIA is </a:t>
            </a:r>
            <a:r>
              <a:rPr lang="da-DK" dirty="0" err="1">
                <a:solidFill>
                  <a:schemeClr val="bg1"/>
                </a:solidFill>
              </a:rPr>
              <a:t>Denmark’s</a:t>
            </a:r>
            <a:r>
              <a:rPr lang="da-DK" dirty="0">
                <a:solidFill>
                  <a:schemeClr val="bg1"/>
                </a:solidFill>
              </a:rPr>
              <a:t> </a:t>
            </a:r>
            <a:r>
              <a:rPr lang="da-DK" dirty="0" err="1">
                <a:solidFill>
                  <a:schemeClr val="bg1"/>
                </a:solidFill>
              </a:rPr>
              <a:t>largest</a:t>
            </a:r>
            <a:r>
              <a:rPr lang="da-DK" dirty="0">
                <a:solidFill>
                  <a:schemeClr val="bg1"/>
                </a:solidFill>
              </a:rPr>
              <a:t> </a:t>
            </a:r>
            <a:r>
              <a:rPr lang="da-DK" dirty="0" err="1">
                <a:solidFill>
                  <a:schemeClr val="bg1"/>
                </a:solidFill>
              </a:rPr>
              <a:t>university</a:t>
            </a:r>
            <a:r>
              <a:rPr lang="da-DK" dirty="0">
                <a:solidFill>
                  <a:schemeClr val="bg1"/>
                </a:solidFill>
              </a:rPr>
              <a:t> of </a:t>
            </a:r>
            <a:r>
              <a:rPr lang="da-DK" dirty="0" err="1">
                <a:solidFill>
                  <a:schemeClr val="bg1"/>
                </a:solidFill>
              </a:rPr>
              <a:t>applied</a:t>
            </a:r>
            <a:r>
              <a:rPr lang="da-DK" dirty="0">
                <a:solidFill>
                  <a:schemeClr val="bg1"/>
                </a:solidFill>
              </a:rPr>
              <a:t> </a:t>
            </a:r>
            <a:r>
              <a:rPr lang="da-DK" dirty="0" err="1">
                <a:solidFill>
                  <a:schemeClr val="bg1"/>
                </a:solidFill>
              </a:rPr>
              <a:t>sciences</a:t>
            </a:r>
            <a:endParaRPr lang="da-DK" dirty="0">
              <a:solidFill>
                <a:schemeClr val="bg1"/>
              </a:solidFill>
            </a:endParaRPr>
          </a:p>
          <a:p>
            <a:r>
              <a:rPr lang="da-DK" dirty="0" err="1">
                <a:solidFill>
                  <a:schemeClr val="bg1"/>
                </a:solidFill>
              </a:rPr>
              <a:t>VIA’s</a:t>
            </a:r>
            <a:r>
              <a:rPr lang="da-DK" dirty="0">
                <a:solidFill>
                  <a:schemeClr val="bg1"/>
                </a:solidFill>
              </a:rPr>
              <a:t> </a:t>
            </a:r>
            <a:r>
              <a:rPr lang="da-DK" dirty="0" err="1">
                <a:solidFill>
                  <a:schemeClr val="bg1"/>
                </a:solidFill>
              </a:rPr>
              <a:t>programmes</a:t>
            </a:r>
            <a:r>
              <a:rPr lang="da-DK" dirty="0">
                <a:solidFill>
                  <a:schemeClr val="bg1"/>
                </a:solidFill>
              </a:rPr>
              <a:t> offer mandatory </a:t>
            </a:r>
            <a:r>
              <a:rPr lang="da-DK" dirty="0" err="1">
                <a:solidFill>
                  <a:schemeClr val="bg1"/>
                </a:solidFill>
              </a:rPr>
              <a:t>internship</a:t>
            </a:r>
            <a:r>
              <a:rPr lang="da-DK" dirty="0">
                <a:solidFill>
                  <a:schemeClr val="bg1"/>
                </a:solidFill>
              </a:rPr>
              <a:t> </a:t>
            </a:r>
            <a:r>
              <a:rPr lang="da-DK" dirty="0" err="1">
                <a:solidFill>
                  <a:schemeClr val="bg1"/>
                </a:solidFill>
              </a:rPr>
              <a:t>periods</a:t>
            </a:r>
            <a:endParaRPr lang="da-DK" dirty="0">
              <a:solidFill>
                <a:schemeClr val="bg1"/>
              </a:solidFill>
            </a:endParaRPr>
          </a:p>
          <a:p>
            <a:r>
              <a:rPr lang="da-DK" dirty="0">
                <a:solidFill>
                  <a:schemeClr val="bg1"/>
                </a:solidFill>
              </a:rPr>
              <a:t>VIA has as international student </a:t>
            </a:r>
            <a:r>
              <a:rPr lang="da-DK" dirty="0" err="1">
                <a:solidFill>
                  <a:schemeClr val="bg1"/>
                </a:solidFill>
              </a:rPr>
              <a:t>environment</a:t>
            </a:r>
            <a:r>
              <a:rPr lang="da-DK" dirty="0">
                <a:solidFill>
                  <a:schemeClr val="bg1"/>
                </a:solidFill>
              </a:rPr>
              <a:t> with 2,300 </a:t>
            </a:r>
            <a:r>
              <a:rPr lang="da-DK" dirty="0" err="1">
                <a:solidFill>
                  <a:schemeClr val="bg1"/>
                </a:solidFill>
              </a:rPr>
              <a:t>internationals</a:t>
            </a:r>
            <a:endParaRPr lang="da-DK" dirty="0">
              <a:solidFill>
                <a:schemeClr val="bg1"/>
              </a:solidFill>
            </a:endParaRPr>
          </a:p>
          <a:p>
            <a:r>
              <a:rPr lang="da-DK" dirty="0">
                <a:solidFill>
                  <a:schemeClr val="bg1"/>
                </a:solidFill>
              </a:rPr>
              <a:t>VIA has a </a:t>
            </a:r>
            <a:r>
              <a:rPr lang="da-DK" dirty="0" err="1">
                <a:solidFill>
                  <a:schemeClr val="bg1"/>
                </a:solidFill>
              </a:rPr>
              <a:t>different</a:t>
            </a:r>
            <a:r>
              <a:rPr lang="da-DK" dirty="0">
                <a:solidFill>
                  <a:schemeClr val="bg1"/>
                </a:solidFill>
              </a:rPr>
              <a:t> </a:t>
            </a:r>
            <a:r>
              <a:rPr lang="da-DK" dirty="0" err="1">
                <a:solidFill>
                  <a:schemeClr val="bg1"/>
                </a:solidFill>
              </a:rPr>
              <a:t>way</a:t>
            </a:r>
            <a:r>
              <a:rPr lang="da-DK" dirty="0">
                <a:solidFill>
                  <a:schemeClr val="bg1"/>
                </a:solidFill>
              </a:rPr>
              <a:t> of </a:t>
            </a:r>
            <a:r>
              <a:rPr lang="da-DK" dirty="0" err="1">
                <a:solidFill>
                  <a:schemeClr val="bg1"/>
                </a:solidFill>
              </a:rPr>
              <a:t>teaching</a:t>
            </a:r>
            <a:r>
              <a:rPr lang="da-DK" dirty="0">
                <a:solidFill>
                  <a:schemeClr val="bg1"/>
                </a:solidFill>
              </a:rPr>
              <a:t> and offers small-</a:t>
            </a:r>
            <a:r>
              <a:rPr lang="da-DK" dirty="0" err="1">
                <a:solidFill>
                  <a:schemeClr val="bg1"/>
                </a:solidFill>
              </a:rPr>
              <a:t>sized</a:t>
            </a:r>
            <a:r>
              <a:rPr lang="da-DK" dirty="0">
                <a:solidFill>
                  <a:schemeClr val="bg1"/>
                </a:solidFill>
              </a:rPr>
              <a:t> </a:t>
            </a:r>
            <a:r>
              <a:rPr lang="da-DK" dirty="0" err="1">
                <a:solidFill>
                  <a:schemeClr val="bg1"/>
                </a:solidFill>
              </a:rPr>
              <a:t>classes</a:t>
            </a:r>
            <a:endParaRPr lang="da-DK" dirty="0">
              <a:solidFill>
                <a:schemeClr val="bg1"/>
              </a:solidFill>
            </a:endParaRPr>
          </a:p>
          <a:p>
            <a:r>
              <a:rPr lang="da-DK" dirty="0">
                <a:solidFill>
                  <a:schemeClr val="bg1"/>
                </a:solidFill>
              </a:rPr>
              <a:t>VIA has a Career Service Centre </a:t>
            </a:r>
            <a:r>
              <a:rPr lang="da-DK" dirty="0" err="1">
                <a:solidFill>
                  <a:schemeClr val="bg1"/>
                </a:solidFill>
              </a:rPr>
              <a:t>that</a:t>
            </a:r>
            <a:r>
              <a:rPr lang="da-DK" dirty="0">
                <a:solidFill>
                  <a:schemeClr val="bg1"/>
                </a:solidFill>
              </a:rPr>
              <a:t> </a:t>
            </a:r>
            <a:r>
              <a:rPr lang="da-DK" dirty="0" err="1">
                <a:solidFill>
                  <a:schemeClr val="bg1"/>
                </a:solidFill>
              </a:rPr>
              <a:t>helps</a:t>
            </a:r>
            <a:r>
              <a:rPr lang="da-DK" dirty="0">
                <a:solidFill>
                  <a:schemeClr val="bg1"/>
                </a:solidFill>
              </a:rPr>
              <a:t> students find </a:t>
            </a:r>
            <a:r>
              <a:rPr lang="da-DK" dirty="0" err="1">
                <a:solidFill>
                  <a:schemeClr val="bg1"/>
                </a:solidFill>
              </a:rPr>
              <a:t>internships</a:t>
            </a:r>
            <a:r>
              <a:rPr lang="da-DK" dirty="0">
                <a:solidFill>
                  <a:schemeClr val="bg1"/>
                </a:solidFill>
              </a:rPr>
              <a:t> and jobs in Denmark </a:t>
            </a:r>
            <a:r>
              <a:rPr lang="da-DK" dirty="0" err="1">
                <a:solidFill>
                  <a:schemeClr val="bg1"/>
                </a:solidFill>
              </a:rPr>
              <a:t>after</a:t>
            </a:r>
            <a:r>
              <a:rPr lang="da-DK" dirty="0">
                <a:solidFill>
                  <a:schemeClr val="bg1"/>
                </a:solidFill>
              </a:rPr>
              <a:t> graduation</a:t>
            </a:r>
          </a:p>
          <a:p>
            <a:r>
              <a:rPr lang="da-DK" dirty="0">
                <a:solidFill>
                  <a:schemeClr val="bg1"/>
                </a:solidFill>
              </a:rPr>
              <a:t>VIA has </a:t>
            </a:r>
            <a:r>
              <a:rPr lang="da-DK" dirty="0" err="1">
                <a:solidFill>
                  <a:schemeClr val="bg1"/>
                </a:solidFill>
              </a:rPr>
              <a:t>been</a:t>
            </a:r>
            <a:r>
              <a:rPr lang="da-DK" dirty="0">
                <a:solidFill>
                  <a:schemeClr val="bg1"/>
                </a:solidFill>
              </a:rPr>
              <a:t> </a:t>
            </a:r>
            <a:r>
              <a:rPr lang="da-DK" dirty="0" err="1">
                <a:solidFill>
                  <a:schemeClr val="bg1"/>
                </a:solidFill>
              </a:rPr>
              <a:t>named</a:t>
            </a:r>
            <a:r>
              <a:rPr lang="da-DK" dirty="0">
                <a:solidFill>
                  <a:schemeClr val="bg1"/>
                </a:solidFill>
              </a:rPr>
              <a:t> </a:t>
            </a:r>
            <a:r>
              <a:rPr lang="da-DK" dirty="0" err="1">
                <a:solidFill>
                  <a:schemeClr val="bg1"/>
                </a:solidFill>
              </a:rPr>
              <a:t>Denmark’s</a:t>
            </a:r>
            <a:r>
              <a:rPr lang="da-DK" dirty="0">
                <a:solidFill>
                  <a:schemeClr val="bg1"/>
                </a:solidFill>
              </a:rPr>
              <a:t> </a:t>
            </a:r>
            <a:r>
              <a:rPr lang="da-DK" dirty="0" err="1">
                <a:solidFill>
                  <a:schemeClr val="bg1"/>
                </a:solidFill>
              </a:rPr>
              <a:t>leading</a:t>
            </a:r>
            <a:r>
              <a:rPr lang="da-DK" dirty="0">
                <a:solidFill>
                  <a:schemeClr val="bg1"/>
                </a:solidFill>
              </a:rPr>
              <a:t> </a:t>
            </a:r>
            <a:r>
              <a:rPr lang="da-DK" dirty="0" err="1">
                <a:solidFill>
                  <a:schemeClr val="bg1"/>
                </a:solidFill>
              </a:rPr>
              <a:t>entrepreneurial</a:t>
            </a:r>
            <a:r>
              <a:rPr lang="da-DK" dirty="0">
                <a:solidFill>
                  <a:schemeClr val="bg1"/>
                </a:solidFill>
              </a:rPr>
              <a:t> institution and </a:t>
            </a:r>
            <a:r>
              <a:rPr lang="da-DK" dirty="0" err="1">
                <a:solidFill>
                  <a:schemeClr val="bg1"/>
                </a:solidFill>
              </a:rPr>
              <a:t>works</a:t>
            </a:r>
            <a:r>
              <a:rPr lang="da-DK" dirty="0">
                <a:solidFill>
                  <a:schemeClr val="bg1"/>
                </a:solidFill>
              </a:rPr>
              <a:t> </a:t>
            </a:r>
            <a:r>
              <a:rPr lang="da-DK" dirty="0" err="1">
                <a:solidFill>
                  <a:schemeClr val="bg1"/>
                </a:solidFill>
              </a:rPr>
              <a:t>strategically</a:t>
            </a:r>
            <a:r>
              <a:rPr lang="da-DK" dirty="0">
                <a:solidFill>
                  <a:schemeClr val="bg1"/>
                </a:solidFill>
              </a:rPr>
              <a:t> with innovation </a:t>
            </a:r>
            <a:r>
              <a:rPr lang="da-DK" dirty="0" err="1">
                <a:solidFill>
                  <a:schemeClr val="bg1"/>
                </a:solidFill>
              </a:rPr>
              <a:t>activities</a:t>
            </a:r>
            <a:r>
              <a:rPr lang="da-DK" dirty="0">
                <a:solidFill>
                  <a:schemeClr val="bg1"/>
                </a:solidFill>
              </a:rPr>
              <a:t> and </a:t>
            </a:r>
            <a:r>
              <a:rPr lang="da-DK" dirty="0" err="1">
                <a:solidFill>
                  <a:schemeClr val="bg1"/>
                </a:solidFill>
              </a:rPr>
              <a:t>sustainability</a:t>
            </a:r>
            <a:endParaRPr lang="da-DK" dirty="0">
              <a:solidFill>
                <a:schemeClr val="bg1"/>
              </a:solidFill>
            </a:endParaRPr>
          </a:p>
        </p:txBody>
      </p:sp>
      <p:sp>
        <p:nvSpPr>
          <p:cNvPr id="39" name="Pladsholder til tekst 38">
            <a:extLst>
              <a:ext uri="{FF2B5EF4-FFF2-40B4-BE49-F238E27FC236}">
                <a16:creationId xmlns:a16="http://schemas.microsoft.com/office/drawing/2014/main" id="{B0DCF776-A9FB-5DEC-3175-979DBE881E5E}"/>
              </a:ext>
            </a:extLst>
          </p:cNvPr>
          <p:cNvSpPr>
            <a:spLocks noGrp="1"/>
          </p:cNvSpPr>
          <p:nvPr>
            <p:ph type="body" sz="quarter" idx="14"/>
          </p:nvPr>
        </p:nvSpPr>
        <p:spPr/>
        <p:txBody>
          <a:bodyPr/>
          <a:lstStyle/>
          <a:p>
            <a:endParaRPr lang="da-DK" dirty="0"/>
          </a:p>
        </p:txBody>
      </p:sp>
    </p:spTree>
    <p:extLst>
      <p:ext uri="{BB962C8B-B14F-4D97-AF65-F5344CB8AC3E}">
        <p14:creationId xmlns:p14="http://schemas.microsoft.com/office/powerpoint/2010/main" val="357469966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dsholder til billede 9" descr="Et billede, der indeholder udendørs, himmel&#10;&#10;Automatisk genereret beskrivelse">
            <a:extLst>
              <a:ext uri="{FF2B5EF4-FFF2-40B4-BE49-F238E27FC236}">
                <a16:creationId xmlns:a16="http://schemas.microsoft.com/office/drawing/2014/main" id="{9BB74680-8CEC-AAFE-728F-5C6303F55DD7}"/>
              </a:ext>
            </a:extLst>
          </p:cNvPr>
          <p:cNvPicPr>
            <a:picLocks noGrp="1" noChangeAspect="1"/>
          </p:cNvPicPr>
          <p:nvPr>
            <p:ph type="pic" sz="quarter" idx="15"/>
          </p:nvPr>
        </p:nvPicPr>
        <p:blipFill>
          <a:blip r:embed="rId3">
            <a:extLst>
              <a:ext uri="{28A0092B-C50C-407E-A947-70E740481C1C}">
                <a14:useLocalDpi xmlns:a14="http://schemas.microsoft.com/office/drawing/2010/main" val="0"/>
              </a:ext>
            </a:extLst>
          </a:blip>
          <a:srcRect t="7796" b="7796"/>
          <a:stretch>
            <a:fillRect/>
          </a:stretch>
        </p:blipFill>
        <p:spPr/>
      </p:pic>
      <p:sp>
        <p:nvSpPr>
          <p:cNvPr id="3" name="Titel 2">
            <a:extLst>
              <a:ext uri="{FF2B5EF4-FFF2-40B4-BE49-F238E27FC236}">
                <a16:creationId xmlns:a16="http://schemas.microsoft.com/office/drawing/2014/main" id="{81E39ACE-13FD-999C-5F01-8CDCBF211899}"/>
              </a:ext>
            </a:extLst>
          </p:cNvPr>
          <p:cNvSpPr>
            <a:spLocks noGrp="1"/>
          </p:cNvSpPr>
          <p:nvPr>
            <p:ph type="ctrTitle"/>
          </p:nvPr>
        </p:nvSpPr>
        <p:spPr/>
        <p:txBody>
          <a:bodyPr/>
          <a:lstStyle/>
          <a:p>
            <a:r>
              <a:rPr lang="da-DK" dirty="0" err="1"/>
              <a:t>Why</a:t>
            </a:r>
            <a:r>
              <a:rPr lang="da-DK" dirty="0"/>
              <a:t> </a:t>
            </a:r>
            <a:r>
              <a:rPr lang="da-DK" dirty="0">
                <a:latin typeface="VIA Type Black" panose="02000000000000000000" pitchFamily="2" charset="0"/>
              </a:rPr>
              <a:t>Denmark</a:t>
            </a:r>
            <a:r>
              <a:rPr lang="da-DK" dirty="0"/>
              <a:t>?</a:t>
            </a:r>
          </a:p>
        </p:txBody>
      </p:sp>
      <p:sp>
        <p:nvSpPr>
          <p:cNvPr id="5" name="Pladsholder til dato 4">
            <a:extLst>
              <a:ext uri="{FF2B5EF4-FFF2-40B4-BE49-F238E27FC236}">
                <a16:creationId xmlns:a16="http://schemas.microsoft.com/office/drawing/2014/main" id="{46CA29EF-D66B-62B7-F805-4AC936A415AB}"/>
              </a:ext>
            </a:extLst>
          </p:cNvPr>
          <p:cNvSpPr>
            <a:spLocks noGrp="1"/>
          </p:cNvSpPr>
          <p:nvPr>
            <p:ph type="dt" sz="half" idx="10"/>
          </p:nvPr>
        </p:nvSpPr>
        <p:spPr/>
        <p:txBody>
          <a:bodyPr/>
          <a:lstStyle/>
          <a:p>
            <a:fld id="{1C447D8E-64EA-48AB-93C7-842146CBD0C6}" type="datetime2">
              <a:rPr lang="da-DK" smtClean="0"/>
              <a:t>1. maj 2024</a:t>
            </a:fld>
            <a:endParaRPr lang="da-DK" dirty="0"/>
          </a:p>
        </p:txBody>
      </p:sp>
      <p:sp>
        <p:nvSpPr>
          <p:cNvPr id="6" name="Pladsholder til sidefod 5">
            <a:extLst>
              <a:ext uri="{FF2B5EF4-FFF2-40B4-BE49-F238E27FC236}">
                <a16:creationId xmlns:a16="http://schemas.microsoft.com/office/drawing/2014/main" id="{4092A82D-19F2-FD9D-072E-70CFAAA9DC51}"/>
              </a:ext>
            </a:extLst>
          </p:cNvPr>
          <p:cNvSpPr>
            <a:spLocks noGrp="1"/>
          </p:cNvSpPr>
          <p:nvPr>
            <p:ph type="ftr" sz="quarter" idx="11"/>
          </p:nvPr>
        </p:nvSpPr>
        <p:spPr/>
        <p:txBody>
          <a:bodyPr/>
          <a:lstStyle/>
          <a:p>
            <a:endParaRPr lang="da-DK" dirty="0"/>
          </a:p>
        </p:txBody>
      </p:sp>
      <p:sp>
        <p:nvSpPr>
          <p:cNvPr id="7" name="Pladsholder til slidenummer 6">
            <a:extLst>
              <a:ext uri="{FF2B5EF4-FFF2-40B4-BE49-F238E27FC236}">
                <a16:creationId xmlns:a16="http://schemas.microsoft.com/office/drawing/2014/main" id="{F01DB880-E5A1-D173-8BB6-71C9DECE0FBB}"/>
              </a:ext>
            </a:extLst>
          </p:cNvPr>
          <p:cNvSpPr>
            <a:spLocks noGrp="1"/>
          </p:cNvSpPr>
          <p:nvPr>
            <p:ph type="sldNum" sz="quarter" idx="12"/>
          </p:nvPr>
        </p:nvSpPr>
        <p:spPr/>
        <p:txBody>
          <a:bodyPr/>
          <a:lstStyle/>
          <a:p>
            <a:fld id="{5BA07366-CB75-4AA8-9E5B-928B849F427C}" type="slidenum">
              <a:rPr lang="da-DK" smtClean="0"/>
              <a:t>3</a:t>
            </a:fld>
            <a:endParaRPr lang="da-DK" dirty="0"/>
          </a:p>
        </p:txBody>
      </p:sp>
      <p:sp>
        <p:nvSpPr>
          <p:cNvPr id="8" name="Pladsholder til tekst 7">
            <a:extLst>
              <a:ext uri="{FF2B5EF4-FFF2-40B4-BE49-F238E27FC236}">
                <a16:creationId xmlns:a16="http://schemas.microsoft.com/office/drawing/2014/main" id="{7A6A550F-3FB1-186D-E61B-146496F7AF0E}"/>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323095706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dsholder til billede 9">
            <a:extLst>
              <a:ext uri="{FF2B5EF4-FFF2-40B4-BE49-F238E27FC236}">
                <a16:creationId xmlns:a16="http://schemas.microsoft.com/office/drawing/2014/main" id="{6810F4AC-56DD-A917-5155-0A8FB00C5E13}"/>
              </a:ext>
            </a:extLst>
          </p:cNvPr>
          <p:cNvPicPr>
            <a:picLocks noGrp="1" noChangeAspect="1"/>
          </p:cNvPicPr>
          <p:nvPr>
            <p:ph type="pic" sz="quarter" idx="14"/>
          </p:nvPr>
        </p:nvPicPr>
        <p:blipFill>
          <a:blip r:embed="rId3" cstate="print">
            <a:extLst>
              <a:ext uri="{28A0092B-C50C-407E-A947-70E740481C1C}">
                <a14:useLocalDpi xmlns:a14="http://schemas.microsoft.com/office/drawing/2010/main" val="0"/>
              </a:ext>
            </a:extLst>
          </a:blip>
          <a:srcRect t="11655" b="11655"/>
          <a:stretch/>
        </p:blipFill>
        <p:spPr/>
      </p:pic>
      <p:sp>
        <p:nvSpPr>
          <p:cNvPr id="3" name="Pladsholder til dato 2">
            <a:extLst>
              <a:ext uri="{FF2B5EF4-FFF2-40B4-BE49-F238E27FC236}">
                <a16:creationId xmlns:a16="http://schemas.microsoft.com/office/drawing/2014/main" id="{9832874C-AFB1-0E96-A281-BC02483C09A9}"/>
              </a:ext>
            </a:extLst>
          </p:cNvPr>
          <p:cNvSpPr>
            <a:spLocks noGrp="1"/>
          </p:cNvSpPr>
          <p:nvPr>
            <p:ph type="dt" sz="half" idx="10"/>
          </p:nvPr>
        </p:nvSpPr>
        <p:spPr/>
        <p:txBody>
          <a:bodyPr/>
          <a:lstStyle/>
          <a:p>
            <a:fld id="{730DF61E-61C3-4B79-B8C9-FFAA4B29A301}" type="datetime2">
              <a:rPr lang="da-DK" smtClean="0"/>
              <a:t>1. maj 2024</a:t>
            </a:fld>
            <a:endParaRPr lang="da-DK" dirty="0"/>
          </a:p>
        </p:txBody>
      </p:sp>
      <p:sp>
        <p:nvSpPr>
          <p:cNvPr id="4" name="Pladsholder til slidenummer 3">
            <a:extLst>
              <a:ext uri="{FF2B5EF4-FFF2-40B4-BE49-F238E27FC236}">
                <a16:creationId xmlns:a16="http://schemas.microsoft.com/office/drawing/2014/main" id="{AE3ABA48-DBF4-EF51-5793-1E0364B1CF81}"/>
              </a:ext>
            </a:extLst>
          </p:cNvPr>
          <p:cNvSpPr>
            <a:spLocks noGrp="1"/>
          </p:cNvSpPr>
          <p:nvPr>
            <p:ph type="sldNum" sz="quarter" idx="11"/>
          </p:nvPr>
        </p:nvSpPr>
        <p:spPr/>
        <p:txBody>
          <a:bodyPr/>
          <a:lstStyle/>
          <a:p>
            <a:fld id="{5BA07366-CB75-4AA8-9E5B-928B849F427C}" type="slidenum">
              <a:rPr lang="da-DK" smtClean="0"/>
              <a:pPr/>
              <a:t>4</a:t>
            </a:fld>
            <a:endParaRPr lang="da-DK" dirty="0"/>
          </a:p>
        </p:txBody>
      </p:sp>
      <p:sp>
        <p:nvSpPr>
          <p:cNvPr id="5" name="Pladsholder til sidefod 4">
            <a:extLst>
              <a:ext uri="{FF2B5EF4-FFF2-40B4-BE49-F238E27FC236}">
                <a16:creationId xmlns:a16="http://schemas.microsoft.com/office/drawing/2014/main" id="{F3DF130D-CEC9-B3C7-0FB7-7FEDAC24A918}"/>
              </a:ext>
            </a:extLst>
          </p:cNvPr>
          <p:cNvSpPr>
            <a:spLocks noGrp="1"/>
          </p:cNvSpPr>
          <p:nvPr>
            <p:ph type="ftr" sz="quarter" idx="12"/>
          </p:nvPr>
        </p:nvSpPr>
        <p:spPr/>
        <p:txBody>
          <a:bodyPr/>
          <a:lstStyle/>
          <a:p>
            <a:endParaRPr lang="da-DK" dirty="0"/>
          </a:p>
        </p:txBody>
      </p:sp>
      <p:sp>
        <p:nvSpPr>
          <p:cNvPr id="6" name="Titel 5">
            <a:extLst>
              <a:ext uri="{FF2B5EF4-FFF2-40B4-BE49-F238E27FC236}">
                <a16:creationId xmlns:a16="http://schemas.microsoft.com/office/drawing/2014/main" id="{82D99AA2-E0C6-8BAC-3CD2-C4BB42D84453}"/>
              </a:ext>
            </a:extLst>
          </p:cNvPr>
          <p:cNvSpPr>
            <a:spLocks noGrp="1"/>
          </p:cNvSpPr>
          <p:nvPr>
            <p:ph type="title"/>
          </p:nvPr>
        </p:nvSpPr>
        <p:spPr/>
        <p:txBody>
          <a:bodyPr/>
          <a:lstStyle/>
          <a:p>
            <a:r>
              <a:rPr lang="da-DK" dirty="0"/>
              <a:t>Life in </a:t>
            </a:r>
            <a:r>
              <a:rPr lang="da-DK" dirty="0">
                <a:latin typeface="VIA Type Black" panose="02000000000000000000" pitchFamily="2" charset="0"/>
              </a:rPr>
              <a:t>Denmark</a:t>
            </a:r>
          </a:p>
        </p:txBody>
      </p:sp>
      <p:sp>
        <p:nvSpPr>
          <p:cNvPr id="7" name="Pladsholder til tekst 6">
            <a:extLst>
              <a:ext uri="{FF2B5EF4-FFF2-40B4-BE49-F238E27FC236}">
                <a16:creationId xmlns:a16="http://schemas.microsoft.com/office/drawing/2014/main" id="{B285A098-E3E8-85F5-5B56-4310BE54FE2B}"/>
              </a:ext>
            </a:extLst>
          </p:cNvPr>
          <p:cNvSpPr>
            <a:spLocks noGrp="1"/>
          </p:cNvSpPr>
          <p:nvPr>
            <p:ph type="body" sz="quarter" idx="19"/>
          </p:nvPr>
        </p:nvSpPr>
        <p:spPr/>
        <p:txBody>
          <a:bodyPr>
            <a:normAutofit fontScale="92500" lnSpcReduction="20000"/>
          </a:bodyPr>
          <a:lstStyle/>
          <a:p>
            <a:pPr marL="342900" indent="-342900">
              <a:spcAft>
                <a:spcPts val="0"/>
              </a:spcAft>
              <a:buFont typeface="VIA Type Office" panose="02000503000000020004" pitchFamily="2" charset="0"/>
              <a:buChar char="−"/>
            </a:pPr>
            <a:r>
              <a:rPr lang="en-US" sz="2800" dirty="0"/>
              <a:t>One of the world’s safest and least corrupt countries scoring high in happiness</a:t>
            </a:r>
          </a:p>
          <a:p>
            <a:pPr marL="342900" indent="-342900">
              <a:spcAft>
                <a:spcPts val="0"/>
              </a:spcAft>
              <a:buFont typeface="VIA Type Office" panose="02000503000000020004" pitchFamily="2" charset="0"/>
              <a:buChar char="−"/>
            </a:pPr>
            <a:r>
              <a:rPr lang="en-US" sz="2800" dirty="0"/>
              <a:t>Known for quality education and a modern education system that fosters innovative thinking</a:t>
            </a:r>
          </a:p>
          <a:p>
            <a:pPr marL="342900" indent="-342900">
              <a:spcAft>
                <a:spcPts val="0"/>
              </a:spcAft>
              <a:buFont typeface="VIA Type Office" panose="02000503000000020004" pitchFamily="2" charset="0"/>
              <a:buChar char="−"/>
            </a:pPr>
            <a:r>
              <a:rPr lang="en-US" sz="2800" dirty="0"/>
              <a:t>Upon graduation, Denmark can offer unique career opportunities and a good work-life balance</a:t>
            </a:r>
            <a:endParaRPr lang="da-DK" dirty="0"/>
          </a:p>
        </p:txBody>
      </p:sp>
      <p:sp>
        <p:nvSpPr>
          <p:cNvPr id="8" name="Pladsholder til tekst 7">
            <a:extLst>
              <a:ext uri="{FF2B5EF4-FFF2-40B4-BE49-F238E27FC236}">
                <a16:creationId xmlns:a16="http://schemas.microsoft.com/office/drawing/2014/main" id="{DFF71328-C188-6AC7-BFA9-80A9AA7FEDD6}"/>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4044800651"/>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7B0EB79-D227-51FA-FCBC-11064817C38A}"/>
            </a:ext>
          </a:extLst>
        </p:cNvPr>
        <p:cNvGrpSpPr/>
        <p:nvPr/>
      </p:nvGrpSpPr>
      <p:grpSpPr>
        <a:xfrm>
          <a:off x="0" y="0"/>
          <a:ext cx="0" cy="0"/>
          <a:chOff x="0" y="0"/>
          <a:chExt cx="0" cy="0"/>
        </a:xfrm>
      </p:grpSpPr>
      <p:pic>
        <p:nvPicPr>
          <p:cNvPr id="10" name="Pladsholder til billede 9">
            <a:extLst>
              <a:ext uri="{FF2B5EF4-FFF2-40B4-BE49-F238E27FC236}">
                <a16:creationId xmlns:a16="http://schemas.microsoft.com/office/drawing/2014/main" id="{068186CB-A601-327E-E3E2-31015EB972BA}"/>
              </a:ext>
            </a:extLst>
          </p:cNvPr>
          <p:cNvPicPr>
            <a:picLocks noGrp="1" noChangeAspect="1"/>
          </p:cNvPicPr>
          <p:nvPr>
            <p:ph type="pic" sz="quarter" idx="14"/>
          </p:nvPr>
        </p:nvPicPr>
        <p:blipFill>
          <a:blip r:embed="rId3">
            <a:extLst>
              <a:ext uri="{28A0092B-C50C-407E-A947-70E740481C1C}">
                <a14:useLocalDpi xmlns:a14="http://schemas.microsoft.com/office/drawing/2010/main" val="0"/>
              </a:ext>
            </a:extLst>
          </a:blip>
          <a:srcRect l="20983" r="20983"/>
          <a:stretch/>
        </p:blipFill>
        <p:spPr/>
      </p:pic>
      <p:sp>
        <p:nvSpPr>
          <p:cNvPr id="3" name="Pladsholder til dato 2">
            <a:extLst>
              <a:ext uri="{FF2B5EF4-FFF2-40B4-BE49-F238E27FC236}">
                <a16:creationId xmlns:a16="http://schemas.microsoft.com/office/drawing/2014/main" id="{966F13D8-2653-0FC3-900D-6962D0921423}"/>
              </a:ext>
            </a:extLst>
          </p:cNvPr>
          <p:cNvSpPr>
            <a:spLocks noGrp="1"/>
          </p:cNvSpPr>
          <p:nvPr>
            <p:ph type="dt" sz="half" idx="10"/>
          </p:nvPr>
        </p:nvSpPr>
        <p:spPr/>
        <p:txBody>
          <a:bodyPr/>
          <a:lstStyle/>
          <a:p>
            <a:fld id="{730DF61E-61C3-4B79-B8C9-FFAA4B29A301}" type="datetime2">
              <a:rPr lang="da-DK" smtClean="0"/>
              <a:t>1. maj 2024</a:t>
            </a:fld>
            <a:endParaRPr lang="da-DK" dirty="0"/>
          </a:p>
        </p:txBody>
      </p:sp>
      <p:sp>
        <p:nvSpPr>
          <p:cNvPr id="4" name="Pladsholder til slidenummer 3">
            <a:extLst>
              <a:ext uri="{FF2B5EF4-FFF2-40B4-BE49-F238E27FC236}">
                <a16:creationId xmlns:a16="http://schemas.microsoft.com/office/drawing/2014/main" id="{107C76E4-F4B8-5E13-010F-59482290BF91}"/>
              </a:ext>
            </a:extLst>
          </p:cNvPr>
          <p:cNvSpPr>
            <a:spLocks noGrp="1"/>
          </p:cNvSpPr>
          <p:nvPr>
            <p:ph type="sldNum" sz="quarter" idx="11"/>
          </p:nvPr>
        </p:nvSpPr>
        <p:spPr/>
        <p:txBody>
          <a:bodyPr/>
          <a:lstStyle/>
          <a:p>
            <a:fld id="{5BA07366-CB75-4AA8-9E5B-928B849F427C}" type="slidenum">
              <a:rPr lang="da-DK" smtClean="0"/>
              <a:pPr/>
              <a:t>5</a:t>
            </a:fld>
            <a:endParaRPr lang="da-DK" dirty="0"/>
          </a:p>
        </p:txBody>
      </p:sp>
      <p:sp>
        <p:nvSpPr>
          <p:cNvPr id="5" name="Pladsholder til sidefod 4">
            <a:extLst>
              <a:ext uri="{FF2B5EF4-FFF2-40B4-BE49-F238E27FC236}">
                <a16:creationId xmlns:a16="http://schemas.microsoft.com/office/drawing/2014/main" id="{2660527E-AFFC-897B-367E-2CD9647E15C6}"/>
              </a:ext>
            </a:extLst>
          </p:cNvPr>
          <p:cNvSpPr>
            <a:spLocks noGrp="1"/>
          </p:cNvSpPr>
          <p:nvPr>
            <p:ph type="ftr" sz="quarter" idx="12"/>
          </p:nvPr>
        </p:nvSpPr>
        <p:spPr/>
        <p:txBody>
          <a:bodyPr/>
          <a:lstStyle/>
          <a:p>
            <a:endParaRPr lang="da-DK" dirty="0"/>
          </a:p>
        </p:txBody>
      </p:sp>
      <p:sp>
        <p:nvSpPr>
          <p:cNvPr id="6" name="Titel 5">
            <a:extLst>
              <a:ext uri="{FF2B5EF4-FFF2-40B4-BE49-F238E27FC236}">
                <a16:creationId xmlns:a16="http://schemas.microsoft.com/office/drawing/2014/main" id="{BE48ED44-8A71-99CE-174C-2479D2C0C662}"/>
              </a:ext>
            </a:extLst>
          </p:cNvPr>
          <p:cNvSpPr>
            <a:spLocks noGrp="1"/>
          </p:cNvSpPr>
          <p:nvPr>
            <p:ph type="title"/>
          </p:nvPr>
        </p:nvSpPr>
        <p:spPr/>
        <p:txBody>
          <a:bodyPr/>
          <a:lstStyle/>
          <a:p>
            <a:r>
              <a:rPr lang="da-DK" dirty="0"/>
              <a:t>Life in </a:t>
            </a:r>
            <a:r>
              <a:rPr lang="da-DK" dirty="0">
                <a:latin typeface="VIA Type Black" panose="02000000000000000000" pitchFamily="2" charset="0"/>
              </a:rPr>
              <a:t>Denmark</a:t>
            </a:r>
          </a:p>
        </p:txBody>
      </p:sp>
      <p:sp>
        <p:nvSpPr>
          <p:cNvPr id="7" name="Pladsholder til tekst 6">
            <a:extLst>
              <a:ext uri="{FF2B5EF4-FFF2-40B4-BE49-F238E27FC236}">
                <a16:creationId xmlns:a16="http://schemas.microsoft.com/office/drawing/2014/main" id="{2DAC60EE-5743-9AE0-E8A9-B3C3E4E03A5F}"/>
              </a:ext>
            </a:extLst>
          </p:cNvPr>
          <p:cNvSpPr>
            <a:spLocks noGrp="1"/>
          </p:cNvSpPr>
          <p:nvPr>
            <p:ph type="body" sz="quarter" idx="19"/>
          </p:nvPr>
        </p:nvSpPr>
        <p:spPr/>
        <p:txBody>
          <a:bodyPr>
            <a:normAutofit fontScale="92500" lnSpcReduction="10000"/>
          </a:bodyPr>
          <a:lstStyle/>
          <a:p>
            <a:pPr marL="342900" indent="-342900">
              <a:spcAft>
                <a:spcPts val="0"/>
              </a:spcAft>
              <a:buFont typeface="VIA Type Office" panose="02000503000000020004" pitchFamily="2" charset="0"/>
              <a:buChar char="−"/>
            </a:pPr>
            <a:r>
              <a:rPr lang="en-US" sz="2800" dirty="0"/>
              <a:t>Expect living costs in total around 700-800 EUR pr. month </a:t>
            </a:r>
          </a:p>
          <a:p>
            <a:pPr marL="342900" indent="-342900">
              <a:spcAft>
                <a:spcPts val="0"/>
              </a:spcAft>
              <a:buFont typeface="VIA Type Office" panose="02000503000000020004" pitchFamily="2" charset="0"/>
              <a:buChar char="−"/>
            </a:pPr>
            <a:r>
              <a:rPr lang="en-US" sz="2800" dirty="0"/>
              <a:t>Student jobs available for English speakers</a:t>
            </a:r>
          </a:p>
          <a:p>
            <a:pPr marL="342900" indent="-342900">
              <a:spcAft>
                <a:spcPts val="0"/>
              </a:spcAft>
              <a:buFont typeface="VIA Type Office" panose="02000503000000020004" pitchFamily="2" charset="0"/>
              <a:buChar char="−"/>
            </a:pPr>
            <a:r>
              <a:rPr lang="en-US" sz="2800" dirty="0"/>
              <a:t>Danish language lessons are available for free </a:t>
            </a:r>
          </a:p>
          <a:p>
            <a:pPr marL="342900" indent="-342900">
              <a:spcAft>
                <a:spcPts val="0"/>
              </a:spcAft>
              <a:buFont typeface="VIA Type Office" panose="02000503000000020004" pitchFamily="2" charset="0"/>
              <a:buChar char="−"/>
            </a:pPr>
            <a:r>
              <a:rPr lang="en-US" sz="2800" dirty="0"/>
              <a:t>Housing is not an issue outside Copenhagen and Aarhus</a:t>
            </a:r>
          </a:p>
          <a:p>
            <a:endParaRPr lang="da-DK" dirty="0"/>
          </a:p>
        </p:txBody>
      </p:sp>
      <p:sp>
        <p:nvSpPr>
          <p:cNvPr id="8" name="Pladsholder til tekst 7">
            <a:extLst>
              <a:ext uri="{FF2B5EF4-FFF2-40B4-BE49-F238E27FC236}">
                <a16:creationId xmlns:a16="http://schemas.microsoft.com/office/drawing/2014/main" id="{3A48B698-1AF7-AE5D-F737-E2358830B4EC}"/>
              </a:ext>
            </a:extLst>
          </p:cNvPr>
          <p:cNvSpPr>
            <a:spLocks noGrp="1"/>
          </p:cNvSpPr>
          <p:nvPr>
            <p:ph type="body" sz="quarter" idx="15"/>
          </p:nvPr>
        </p:nvSpPr>
        <p:spPr/>
        <p:txBody>
          <a:bodyPr/>
          <a:lstStyle/>
          <a:p>
            <a:endParaRPr lang="da-DK"/>
          </a:p>
        </p:txBody>
      </p:sp>
    </p:spTree>
    <p:extLst>
      <p:ext uri="{BB962C8B-B14F-4D97-AF65-F5344CB8AC3E}">
        <p14:creationId xmlns:p14="http://schemas.microsoft.com/office/powerpoint/2010/main" val="28042416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dsholder til billede 9" descr="Et billede, der indeholder gulv, indendørs, væg, køkken&#10;&#10;Automatisk genereret beskrivelse">
            <a:extLst>
              <a:ext uri="{FF2B5EF4-FFF2-40B4-BE49-F238E27FC236}">
                <a16:creationId xmlns:a16="http://schemas.microsoft.com/office/drawing/2014/main" id="{A004ACB7-B1E7-E0BE-C750-1F276E041531}"/>
              </a:ext>
            </a:extLst>
          </p:cNvPr>
          <p:cNvPicPr>
            <a:picLocks noGrp="1" noChangeAspect="1"/>
          </p:cNvPicPr>
          <p:nvPr>
            <p:ph type="pic" sz="quarter" idx="14"/>
          </p:nvPr>
        </p:nvPicPr>
        <p:blipFill>
          <a:blip r:embed="rId3">
            <a:duotone>
              <a:schemeClr val="accent2">
                <a:shade val="45000"/>
                <a:satMod val="135000"/>
              </a:schemeClr>
              <a:prstClr val="white"/>
            </a:duotone>
            <a:extLst>
              <a:ext uri="{28A0092B-C50C-407E-A947-70E740481C1C}">
                <a14:useLocalDpi xmlns:a14="http://schemas.microsoft.com/office/drawing/2010/main" val="0"/>
              </a:ext>
            </a:extLst>
          </a:blip>
          <a:srcRect l="21007" r="21007"/>
          <a:stretch>
            <a:fillRect/>
          </a:stretch>
        </p:blipFill>
        <p:spPr/>
      </p:pic>
      <p:sp>
        <p:nvSpPr>
          <p:cNvPr id="3" name="Pladsholder til dato 2">
            <a:extLst>
              <a:ext uri="{FF2B5EF4-FFF2-40B4-BE49-F238E27FC236}">
                <a16:creationId xmlns:a16="http://schemas.microsoft.com/office/drawing/2014/main" id="{FC5A5625-EE51-EAB8-28D1-32132EFFBDB3}"/>
              </a:ext>
            </a:extLst>
          </p:cNvPr>
          <p:cNvSpPr>
            <a:spLocks noGrp="1"/>
          </p:cNvSpPr>
          <p:nvPr>
            <p:ph type="dt" sz="half" idx="10"/>
          </p:nvPr>
        </p:nvSpPr>
        <p:spPr/>
        <p:txBody>
          <a:bodyPr/>
          <a:lstStyle/>
          <a:p>
            <a:fld id="{730DF61E-61C3-4B79-B8C9-FFAA4B29A301}" type="datetime2">
              <a:rPr lang="da-DK" smtClean="0"/>
              <a:t>1. maj 2024</a:t>
            </a:fld>
            <a:endParaRPr lang="da-DK" dirty="0"/>
          </a:p>
        </p:txBody>
      </p:sp>
      <p:sp>
        <p:nvSpPr>
          <p:cNvPr id="4" name="Pladsholder til slidenummer 3">
            <a:extLst>
              <a:ext uri="{FF2B5EF4-FFF2-40B4-BE49-F238E27FC236}">
                <a16:creationId xmlns:a16="http://schemas.microsoft.com/office/drawing/2014/main" id="{33926A8F-1087-53A0-5724-FB0DA00209AC}"/>
              </a:ext>
            </a:extLst>
          </p:cNvPr>
          <p:cNvSpPr>
            <a:spLocks noGrp="1"/>
          </p:cNvSpPr>
          <p:nvPr>
            <p:ph type="sldNum" sz="quarter" idx="11"/>
          </p:nvPr>
        </p:nvSpPr>
        <p:spPr/>
        <p:txBody>
          <a:bodyPr/>
          <a:lstStyle/>
          <a:p>
            <a:fld id="{5BA07366-CB75-4AA8-9E5B-928B849F427C}" type="slidenum">
              <a:rPr lang="da-DK" smtClean="0"/>
              <a:pPr/>
              <a:t>6</a:t>
            </a:fld>
            <a:endParaRPr lang="da-DK" dirty="0"/>
          </a:p>
        </p:txBody>
      </p:sp>
      <p:sp>
        <p:nvSpPr>
          <p:cNvPr id="5" name="Pladsholder til sidefod 4">
            <a:extLst>
              <a:ext uri="{FF2B5EF4-FFF2-40B4-BE49-F238E27FC236}">
                <a16:creationId xmlns:a16="http://schemas.microsoft.com/office/drawing/2014/main" id="{16CE18E5-16A8-733F-8537-6B175885C3BF}"/>
              </a:ext>
            </a:extLst>
          </p:cNvPr>
          <p:cNvSpPr>
            <a:spLocks noGrp="1"/>
          </p:cNvSpPr>
          <p:nvPr>
            <p:ph type="ftr" sz="quarter" idx="12"/>
          </p:nvPr>
        </p:nvSpPr>
        <p:spPr/>
        <p:txBody>
          <a:bodyPr/>
          <a:lstStyle/>
          <a:p>
            <a:endParaRPr lang="da-DK" dirty="0"/>
          </a:p>
        </p:txBody>
      </p:sp>
      <p:sp>
        <p:nvSpPr>
          <p:cNvPr id="6" name="Titel 5">
            <a:extLst>
              <a:ext uri="{FF2B5EF4-FFF2-40B4-BE49-F238E27FC236}">
                <a16:creationId xmlns:a16="http://schemas.microsoft.com/office/drawing/2014/main" id="{84A34C2E-7414-F90E-255C-B6A38F171AD1}"/>
              </a:ext>
            </a:extLst>
          </p:cNvPr>
          <p:cNvSpPr>
            <a:spLocks noGrp="1"/>
          </p:cNvSpPr>
          <p:nvPr>
            <p:ph type="title"/>
          </p:nvPr>
        </p:nvSpPr>
        <p:spPr/>
        <p:txBody>
          <a:bodyPr/>
          <a:lstStyle/>
          <a:p>
            <a:r>
              <a:rPr lang="da-DK" dirty="0" err="1">
                <a:latin typeface="VIA Type Black" panose="02000000000000000000" pitchFamily="2" charset="0"/>
              </a:rPr>
              <a:t>Housing</a:t>
            </a:r>
            <a:endParaRPr lang="da-DK" dirty="0">
              <a:latin typeface="VIA Type Black" panose="02000000000000000000" pitchFamily="2" charset="0"/>
            </a:endParaRPr>
          </a:p>
        </p:txBody>
      </p:sp>
      <p:sp>
        <p:nvSpPr>
          <p:cNvPr id="7" name="Pladsholder til tekst 6">
            <a:extLst>
              <a:ext uri="{FF2B5EF4-FFF2-40B4-BE49-F238E27FC236}">
                <a16:creationId xmlns:a16="http://schemas.microsoft.com/office/drawing/2014/main" id="{BB31E1CD-C602-B105-00C3-CBD20EECC6E2}"/>
              </a:ext>
            </a:extLst>
          </p:cNvPr>
          <p:cNvSpPr>
            <a:spLocks noGrp="1"/>
          </p:cNvSpPr>
          <p:nvPr>
            <p:ph type="body" sz="quarter" idx="19"/>
          </p:nvPr>
        </p:nvSpPr>
        <p:spPr/>
        <p:txBody>
          <a:bodyPr>
            <a:normAutofit fontScale="85000" lnSpcReduction="10000"/>
          </a:bodyPr>
          <a:lstStyle/>
          <a:p>
            <a:pPr marL="342900" indent="-342900">
              <a:lnSpc>
                <a:spcPct val="110000"/>
              </a:lnSpc>
              <a:spcAft>
                <a:spcPts val="0"/>
              </a:spcAft>
              <a:buFont typeface="VIA Type Office" panose="02000503000000020004" pitchFamily="2" charset="0"/>
              <a:buChar char="−"/>
              <a:defRPr/>
            </a:pPr>
            <a:r>
              <a:rPr lang="da-DK" sz="2800" dirty="0"/>
              <a:t>Students must </a:t>
            </a:r>
            <a:r>
              <a:rPr lang="da-DK" sz="2800" dirty="0" err="1"/>
              <a:t>make</a:t>
            </a:r>
            <a:r>
              <a:rPr lang="da-DK" sz="2800" dirty="0"/>
              <a:t> </a:t>
            </a:r>
            <a:r>
              <a:rPr lang="da-DK" sz="2800" dirty="0" err="1"/>
              <a:t>their</a:t>
            </a:r>
            <a:r>
              <a:rPr lang="da-DK" sz="2800" dirty="0"/>
              <a:t> </a:t>
            </a:r>
            <a:r>
              <a:rPr lang="da-DK" sz="2800" dirty="0" err="1"/>
              <a:t>own</a:t>
            </a:r>
            <a:r>
              <a:rPr lang="da-DK" sz="2800" dirty="0"/>
              <a:t> </a:t>
            </a:r>
            <a:r>
              <a:rPr lang="da-DK" sz="2800" dirty="0" err="1"/>
              <a:t>housing</a:t>
            </a:r>
            <a:r>
              <a:rPr lang="da-DK" sz="2800" dirty="0"/>
              <a:t> arrangements in Denmark</a:t>
            </a:r>
          </a:p>
          <a:p>
            <a:pPr marL="342900" indent="-342900">
              <a:lnSpc>
                <a:spcPct val="110000"/>
              </a:lnSpc>
              <a:spcAft>
                <a:spcPts val="0"/>
              </a:spcAft>
              <a:buFont typeface="VIA Type Office" panose="02000503000000020004" pitchFamily="2" charset="0"/>
              <a:buChar char="−"/>
              <a:defRPr/>
            </a:pPr>
            <a:r>
              <a:rPr lang="da-DK" sz="2800" dirty="0"/>
              <a:t>Options </a:t>
            </a:r>
            <a:r>
              <a:rPr lang="da-DK" sz="2800" dirty="0" err="1"/>
              <a:t>include</a:t>
            </a:r>
            <a:r>
              <a:rPr lang="da-DK" sz="2800" dirty="0"/>
              <a:t> </a:t>
            </a:r>
            <a:r>
              <a:rPr lang="da-DK" sz="2800" dirty="0" err="1"/>
              <a:t>dorms</a:t>
            </a:r>
            <a:r>
              <a:rPr lang="da-DK" sz="2800" dirty="0"/>
              <a:t>, </a:t>
            </a:r>
            <a:r>
              <a:rPr lang="da-DK" sz="2800" dirty="0" err="1"/>
              <a:t>shared</a:t>
            </a:r>
            <a:r>
              <a:rPr lang="da-DK" sz="2800" dirty="0"/>
              <a:t> </a:t>
            </a:r>
            <a:r>
              <a:rPr lang="da-DK" sz="2800" dirty="0" err="1"/>
              <a:t>housing</a:t>
            </a:r>
            <a:r>
              <a:rPr lang="da-DK" sz="2800" dirty="0"/>
              <a:t> or private </a:t>
            </a:r>
            <a:r>
              <a:rPr lang="da-DK" sz="2800" dirty="0" err="1"/>
              <a:t>accommodation</a:t>
            </a:r>
            <a:r>
              <a:rPr lang="da-DK" sz="2800" dirty="0"/>
              <a:t> and </a:t>
            </a:r>
            <a:r>
              <a:rPr lang="da-DK" sz="2800" dirty="0" err="1"/>
              <a:t>prices</a:t>
            </a:r>
            <a:r>
              <a:rPr lang="da-DK" sz="2800" dirty="0"/>
              <a:t> range from 400-700 EUR </a:t>
            </a:r>
          </a:p>
          <a:p>
            <a:pPr marL="342900" indent="-342900">
              <a:lnSpc>
                <a:spcPct val="110000"/>
              </a:lnSpc>
              <a:spcAft>
                <a:spcPts val="0"/>
              </a:spcAft>
              <a:buFont typeface="VIA Type Office" panose="02000503000000020004" pitchFamily="2" charset="0"/>
              <a:buChar char="−"/>
              <a:defRPr/>
            </a:pPr>
            <a:r>
              <a:rPr lang="da-DK" sz="2800" dirty="0" err="1"/>
              <a:t>Expect</a:t>
            </a:r>
            <a:r>
              <a:rPr lang="da-DK" sz="2800" dirty="0"/>
              <a:t> </a:t>
            </a:r>
            <a:r>
              <a:rPr lang="da-DK" sz="2800" dirty="0" err="1"/>
              <a:t>costs</a:t>
            </a:r>
            <a:r>
              <a:rPr lang="da-DK" sz="2800" dirty="0"/>
              <a:t> for </a:t>
            </a:r>
            <a:r>
              <a:rPr lang="da-DK" sz="2800" dirty="0" err="1"/>
              <a:t>deposit</a:t>
            </a:r>
            <a:r>
              <a:rPr lang="da-DK" sz="2800" dirty="0"/>
              <a:t> (2-3 </a:t>
            </a:r>
            <a:r>
              <a:rPr lang="da-DK" sz="2800" dirty="0" err="1"/>
              <a:t>months</a:t>
            </a:r>
            <a:r>
              <a:rPr lang="da-DK" sz="2800" dirty="0"/>
              <a:t> rent) </a:t>
            </a:r>
            <a:r>
              <a:rPr lang="da-DK" sz="2800" dirty="0" err="1"/>
              <a:t>when</a:t>
            </a:r>
            <a:r>
              <a:rPr lang="da-DK" sz="2800" dirty="0"/>
              <a:t> </a:t>
            </a:r>
            <a:r>
              <a:rPr lang="da-DK" sz="2800" dirty="0" err="1"/>
              <a:t>signing</a:t>
            </a:r>
            <a:r>
              <a:rPr lang="da-DK" sz="2800" dirty="0"/>
              <a:t> the lease</a:t>
            </a:r>
          </a:p>
          <a:p>
            <a:pPr marL="342900" indent="-342900">
              <a:lnSpc>
                <a:spcPct val="110000"/>
              </a:lnSpc>
              <a:spcAft>
                <a:spcPts val="0"/>
              </a:spcAft>
              <a:buFont typeface="VIA Type Office" panose="02000503000000020004" pitchFamily="2" charset="0"/>
              <a:buChar char="−"/>
              <a:defRPr/>
            </a:pPr>
            <a:r>
              <a:rPr lang="da-DK" sz="2800" dirty="0" err="1"/>
              <a:t>Get</a:t>
            </a:r>
            <a:r>
              <a:rPr lang="da-DK" sz="2800" dirty="0"/>
              <a:t> more info on </a:t>
            </a:r>
            <a:r>
              <a:rPr lang="da-DK" sz="2800" dirty="0" err="1"/>
              <a:t>housing</a:t>
            </a:r>
            <a:r>
              <a:rPr lang="da-DK" sz="2800" dirty="0"/>
              <a:t> </a:t>
            </a:r>
            <a:r>
              <a:rPr lang="da-DK" sz="2800" dirty="0">
                <a:hlinkClick r:id="rId4">
                  <a:extLst>
                    <a:ext uri="{A12FA001-AC4F-418D-AE19-62706E023703}">
                      <ahyp:hlinkClr xmlns:ahyp="http://schemas.microsoft.com/office/drawing/2018/hyperlinkcolor" val="tx"/>
                    </a:ext>
                  </a:extLst>
                </a:hlinkClick>
              </a:rPr>
              <a:t>here</a:t>
            </a:r>
            <a:endParaRPr lang="da-DK" sz="2800" dirty="0"/>
          </a:p>
          <a:p>
            <a:endParaRPr lang="da-DK" dirty="0"/>
          </a:p>
        </p:txBody>
      </p:sp>
      <p:sp>
        <p:nvSpPr>
          <p:cNvPr id="8" name="Pladsholder til tekst 7">
            <a:extLst>
              <a:ext uri="{FF2B5EF4-FFF2-40B4-BE49-F238E27FC236}">
                <a16:creationId xmlns:a16="http://schemas.microsoft.com/office/drawing/2014/main" id="{DE941117-7549-FDF4-4417-1A7CECE994C0}"/>
              </a:ext>
            </a:extLst>
          </p:cNvPr>
          <p:cNvSpPr>
            <a:spLocks noGrp="1"/>
          </p:cNvSpPr>
          <p:nvPr>
            <p:ph type="body" sz="quarter" idx="15"/>
          </p:nvPr>
        </p:nvSpPr>
        <p:spPr/>
        <p:txBody>
          <a:bodyPr/>
          <a:lstStyle/>
          <a:p>
            <a:endParaRPr lang="da-DK" dirty="0"/>
          </a:p>
        </p:txBody>
      </p:sp>
    </p:spTree>
    <p:extLst>
      <p:ext uri="{BB962C8B-B14F-4D97-AF65-F5344CB8AC3E}">
        <p14:creationId xmlns:p14="http://schemas.microsoft.com/office/powerpoint/2010/main" val="239493193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Billede 8">
            <a:extLst>
              <a:ext uri="{FF2B5EF4-FFF2-40B4-BE49-F238E27FC236}">
                <a16:creationId xmlns:a16="http://schemas.microsoft.com/office/drawing/2014/main" id="{F4E5C07B-B6DF-7070-7436-677B672A21C5}"/>
              </a:ext>
            </a:extLst>
          </p:cNvPr>
          <p:cNvPicPr>
            <a:picLocks noChangeAspect="1"/>
          </p:cNvPicPr>
          <p:nvPr/>
        </p:nvPicPr>
        <p:blipFill rotWithShape="1">
          <a:blip r:embed="rId3">
            <a:extLst>
              <a:ext uri="{28A0092B-C50C-407E-A947-70E740481C1C}">
                <a14:useLocalDpi xmlns:a14="http://schemas.microsoft.com/office/drawing/2010/main" val="0"/>
              </a:ext>
            </a:extLst>
          </a:blip>
          <a:srcRect l="17103" r="20703" b="-1"/>
          <a:stretch/>
        </p:blipFill>
        <p:spPr>
          <a:xfrm>
            <a:off x="6221160" y="-6350"/>
            <a:ext cx="5970840" cy="6864350"/>
          </a:xfrm>
          <a:prstGeom prst="rect">
            <a:avLst/>
          </a:prstGeom>
          <a:noFill/>
        </p:spPr>
      </p:pic>
      <p:sp>
        <p:nvSpPr>
          <p:cNvPr id="4" name="Pladsholder til dato 3">
            <a:extLst>
              <a:ext uri="{FF2B5EF4-FFF2-40B4-BE49-F238E27FC236}">
                <a16:creationId xmlns:a16="http://schemas.microsoft.com/office/drawing/2014/main" id="{C60F531D-D684-3EFA-453D-E2319DFB373B}"/>
              </a:ext>
            </a:extLst>
          </p:cNvPr>
          <p:cNvSpPr>
            <a:spLocks noGrp="1"/>
          </p:cNvSpPr>
          <p:nvPr>
            <p:ph type="dt" sz="half" idx="10"/>
          </p:nvPr>
        </p:nvSpPr>
        <p:spPr>
          <a:xfrm>
            <a:off x="8976320" y="5920436"/>
            <a:ext cx="2448272" cy="374400"/>
          </a:xfrm>
        </p:spPr>
        <p:txBody>
          <a:bodyPr anchor="t">
            <a:normAutofit/>
          </a:bodyPr>
          <a:lstStyle/>
          <a:p>
            <a:pPr>
              <a:spcAft>
                <a:spcPts val="600"/>
              </a:spcAft>
            </a:pPr>
            <a:fld id="{09FE12D2-E6FE-43C4-B12E-518727B341CF}" type="datetime2">
              <a:rPr lang="da-DK" smtClean="0"/>
              <a:pPr>
                <a:spcAft>
                  <a:spcPts val="600"/>
                </a:spcAft>
              </a:pPr>
              <a:t>1. maj 2024</a:t>
            </a:fld>
            <a:endParaRPr lang="da-DK"/>
          </a:p>
        </p:txBody>
      </p:sp>
      <p:sp>
        <p:nvSpPr>
          <p:cNvPr id="6" name="Pladsholder til slidenummer 5">
            <a:extLst>
              <a:ext uri="{FF2B5EF4-FFF2-40B4-BE49-F238E27FC236}">
                <a16:creationId xmlns:a16="http://schemas.microsoft.com/office/drawing/2014/main" id="{93E5F76C-4B61-0D6B-78BD-F10F2277D56B}"/>
              </a:ext>
            </a:extLst>
          </p:cNvPr>
          <p:cNvSpPr>
            <a:spLocks noGrp="1"/>
          </p:cNvSpPr>
          <p:nvPr>
            <p:ph type="sldNum" sz="quarter" idx="11"/>
          </p:nvPr>
        </p:nvSpPr>
        <p:spPr>
          <a:xfrm>
            <a:off x="8976321" y="5925421"/>
            <a:ext cx="2448272" cy="374400"/>
          </a:xfrm>
        </p:spPr>
        <p:txBody>
          <a:bodyPr anchor="b">
            <a:normAutofit/>
          </a:bodyPr>
          <a:lstStyle/>
          <a:p>
            <a:pPr>
              <a:spcAft>
                <a:spcPts val="600"/>
              </a:spcAft>
            </a:pPr>
            <a:fld id="{5BA07366-CB75-4AA8-9E5B-928B849F427C}" type="slidenum">
              <a:rPr lang="da-DK" smtClean="0"/>
              <a:pPr>
                <a:spcAft>
                  <a:spcPts val="600"/>
                </a:spcAft>
              </a:pPr>
              <a:t>7</a:t>
            </a:fld>
            <a:endParaRPr lang="da-DK"/>
          </a:p>
        </p:txBody>
      </p:sp>
      <p:sp>
        <p:nvSpPr>
          <p:cNvPr id="16" name="Footer Placeholder 4">
            <a:extLst>
              <a:ext uri="{FF2B5EF4-FFF2-40B4-BE49-F238E27FC236}">
                <a16:creationId xmlns:a16="http://schemas.microsoft.com/office/drawing/2014/main" id="{09E4F178-A2B5-E34E-0E22-CDAAC95F733B}"/>
              </a:ext>
            </a:extLst>
          </p:cNvPr>
          <p:cNvSpPr>
            <a:spLocks noGrp="1"/>
          </p:cNvSpPr>
          <p:nvPr>
            <p:ph type="ftr" sz="quarter" idx="12"/>
          </p:nvPr>
        </p:nvSpPr>
        <p:spPr>
          <a:xfrm>
            <a:off x="3503083" y="5920437"/>
            <a:ext cx="2448000" cy="374001"/>
          </a:xfrm>
        </p:spPr>
        <p:txBody>
          <a:bodyPr/>
          <a:lstStyle/>
          <a:p>
            <a:endParaRPr lang="da-DK"/>
          </a:p>
        </p:txBody>
      </p:sp>
      <p:sp>
        <p:nvSpPr>
          <p:cNvPr id="2" name="Titel 1">
            <a:extLst>
              <a:ext uri="{FF2B5EF4-FFF2-40B4-BE49-F238E27FC236}">
                <a16:creationId xmlns:a16="http://schemas.microsoft.com/office/drawing/2014/main" id="{05A931AE-3116-27B3-1D06-58B8A6C8F66B}"/>
              </a:ext>
            </a:extLst>
          </p:cNvPr>
          <p:cNvSpPr>
            <a:spLocks noGrp="1"/>
          </p:cNvSpPr>
          <p:nvPr>
            <p:ph type="title"/>
          </p:nvPr>
        </p:nvSpPr>
        <p:spPr>
          <a:xfrm>
            <a:off x="766800" y="584199"/>
            <a:ext cx="5256313" cy="1808130"/>
          </a:xfrm>
        </p:spPr>
        <p:txBody>
          <a:bodyPr anchor="t">
            <a:normAutofit/>
          </a:bodyPr>
          <a:lstStyle/>
          <a:p>
            <a:r>
              <a:rPr lang="da-DK" dirty="0" err="1"/>
              <a:t>What</a:t>
            </a:r>
            <a:r>
              <a:rPr lang="da-DK" dirty="0"/>
              <a:t> is </a:t>
            </a:r>
            <a:r>
              <a:rPr lang="da-DK" dirty="0" err="1"/>
              <a:t>this</a:t>
            </a:r>
            <a:r>
              <a:rPr lang="da-DK" dirty="0"/>
              <a:t> </a:t>
            </a:r>
            <a:r>
              <a:rPr lang="da-DK" dirty="0">
                <a:latin typeface="VIA Type Black" panose="02000000000000000000" pitchFamily="2" charset="0"/>
              </a:rPr>
              <a:t>VIA University College</a:t>
            </a:r>
            <a:r>
              <a:rPr lang="da-DK" dirty="0"/>
              <a:t>?</a:t>
            </a:r>
          </a:p>
        </p:txBody>
      </p:sp>
      <p:sp>
        <p:nvSpPr>
          <p:cNvPr id="18" name="Text Placeholder 6">
            <a:extLst>
              <a:ext uri="{FF2B5EF4-FFF2-40B4-BE49-F238E27FC236}">
                <a16:creationId xmlns:a16="http://schemas.microsoft.com/office/drawing/2014/main" id="{11D2DA9B-BDEF-490A-5F8E-E4CB65499F2E}"/>
              </a:ext>
            </a:extLst>
          </p:cNvPr>
          <p:cNvSpPr>
            <a:spLocks noGrp="1"/>
          </p:cNvSpPr>
          <p:nvPr>
            <p:ph type="body" sz="quarter" idx="19"/>
          </p:nvPr>
        </p:nvSpPr>
        <p:spPr>
          <a:xfrm>
            <a:off x="766800" y="2392329"/>
            <a:ext cx="5184000" cy="3448800"/>
          </a:xfrm>
        </p:spPr>
        <p:txBody>
          <a:bodyPr>
            <a:normAutofit lnSpcReduction="10000"/>
          </a:bodyPr>
          <a:lstStyle/>
          <a:p>
            <a:pPr marL="342900" indent="-342900">
              <a:spcAft>
                <a:spcPts val="0"/>
              </a:spcAft>
              <a:buFont typeface="VIA Type Office" panose="02000503000000020004" pitchFamily="2" charset="0"/>
              <a:buChar char="−"/>
            </a:pPr>
            <a:r>
              <a:rPr lang="en-US" dirty="0"/>
              <a:t>Denmark’s largest university of applied sciences with 8 campuses in the Aarhus area</a:t>
            </a:r>
          </a:p>
          <a:p>
            <a:pPr marL="342900" indent="-342900">
              <a:spcAft>
                <a:spcPts val="0"/>
              </a:spcAft>
              <a:buFont typeface="VIA Type Office" panose="02000503000000020004" pitchFamily="2" charset="0"/>
              <a:buChar char="−"/>
            </a:pPr>
            <a:r>
              <a:rPr lang="en-US" dirty="0"/>
              <a:t>Public institution </a:t>
            </a:r>
          </a:p>
          <a:p>
            <a:pPr marL="342900" indent="-342900">
              <a:spcAft>
                <a:spcPts val="0"/>
              </a:spcAft>
              <a:buFont typeface="VIA Type Office" panose="02000503000000020004" pitchFamily="2" charset="0"/>
              <a:buChar char="−"/>
            </a:pPr>
            <a:r>
              <a:rPr lang="en-US" dirty="0"/>
              <a:t>19,000 students of which 2,300 are internationals</a:t>
            </a:r>
          </a:p>
          <a:p>
            <a:pPr marL="342900" indent="-342900">
              <a:spcAft>
                <a:spcPts val="0"/>
              </a:spcAft>
              <a:buFont typeface="VIA Type Office" panose="02000503000000020004" pitchFamily="2" charset="0"/>
              <a:buChar char="−"/>
            </a:pPr>
            <a:r>
              <a:rPr lang="en-US" dirty="0"/>
              <a:t>42 degree </a:t>
            </a:r>
            <a:r>
              <a:rPr lang="en-US" dirty="0" err="1"/>
              <a:t>programmes</a:t>
            </a:r>
            <a:r>
              <a:rPr lang="en-US" dirty="0"/>
              <a:t>, 9 available in English</a:t>
            </a:r>
          </a:p>
        </p:txBody>
      </p:sp>
      <p:sp>
        <p:nvSpPr>
          <p:cNvPr id="20" name="Text Placeholder 7">
            <a:extLst>
              <a:ext uri="{FF2B5EF4-FFF2-40B4-BE49-F238E27FC236}">
                <a16:creationId xmlns:a16="http://schemas.microsoft.com/office/drawing/2014/main" id="{B6CC227D-9680-F67B-B916-5E6C863892B8}"/>
              </a:ext>
            </a:extLst>
          </p:cNvPr>
          <p:cNvSpPr>
            <a:spLocks noGrp="1"/>
          </p:cNvSpPr>
          <p:nvPr>
            <p:ph type="body" sz="quarter" idx="15"/>
          </p:nvPr>
        </p:nvSpPr>
        <p:spPr>
          <a:xfrm>
            <a:off x="768000" y="5922000"/>
            <a:ext cx="2448000" cy="374400"/>
          </a:xfrm>
        </p:spPr>
        <p:txBody>
          <a:bodyPr/>
          <a:lstStyle/>
          <a:p>
            <a:endParaRPr lang="en-US"/>
          </a:p>
        </p:txBody>
      </p:sp>
    </p:spTree>
    <p:extLst>
      <p:ext uri="{BB962C8B-B14F-4D97-AF65-F5344CB8AC3E}">
        <p14:creationId xmlns:p14="http://schemas.microsoft.com/office/powerpoint/2010/main" val="300553929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accent3">
            <a:lumMod val="20000"/>
            <a:lumOff val="80000"/>
          </a:schemeClr>
        </a:solidFill>
        <a:effectLst/>
      </p:bgPr>
    </p:bg>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id="{945E2442-2CC8-A53E-AB10-9D96E47E5BE6}"/>
              </a:ext>
            </a:extLst>
          </p:cNvPr>
          <p:cNvSpPr>
            <a:spLocks noGrp="1"/>
          </p:cNvSpPr>
          <p:nvPr>
            <p:ph type="ctrTitle"/>
          </p:nvPr>
        </p:nvSpPr>
        <p:spPr/>
        <p:txBody>
          <a:bodyPr/>
          <a:lstStyle/>
          <a:p>
            <a:r>
              <a:rPr lang="da-DK" dirty="0">
                <a:latin typeface="VIA Type Black" panose="02000000000000000000" pitchFamily="2" charset="0"/>
              </a:rPr>
              <a:t>Student </a:t>
            </a:r>
            <a:r>
              <a:rPr lang="da-DK" dirty="0" err="1">
                <a:latin typeface="VIA Type Black" panose="02000000000000000000" pitchFamily="2" charset="0"/>
              </a:rPr>
              <a:t>life</a:t>
            </a:r>
            <a:r>
              <a:rPr lang="da-DK" dirty="0">
                <a:latin typeface="VIA Type Black" panose="02000000000000000000" pitchFamily="2" charset="0"/>
              </a:rPr>
              <a:t> </a:t>
            </a:r>
            <a:r>
              <a:rPr lang="da-DK" dirty="0"/>
              <a:t>at VIA</a:t>
            </a:r>
          </a:p>
        </p:txBody>
      </p:sp>
      <p:sp>
        <p:nvSpPr>
          <p:cNvPr id="3" name="Undertitel 2">
            <a:extLst>
              <a:ext uri="{FF2B5EF4-FFF2-40B4-BE49-F238E27FC236}">
                <a16:creationId xmlns:a16="http://schemas.microsoft.com/office/drawing/2014/main" id="{84BDDB38-49FF-3980-E44F-F818BC0AA520}"/>
              </a:ext>
            </a:extLst>
          </p:cNvPr>
          <p:cNvSpPr>
            <a:spLocks noGrp="1"/>
          </p:cNvSpPr>
          <p:nvPr>
            <p:ph type="subTitle" idx="1"/>
          </p:nvPr>
        </p:nvSpPr>
        <p:spPr/>
        <p:txBody>
          <a:bodyPr/>
          <a:lstStyle/>
          <a:p>
            <a:endParaRPr lang="da-DK"/>
          </a:p>
        </p:txBody>
      </p:sp>
      <p:sp>
        <p:nvSpPr>
          <p:cNvPr id="4" name="Pladsholder til dato 3">
            <a:extLst>
              <a:ext uri="{FF2B5EF4-FFF2-40B4-BE49-F238E27FC236}">
                <a16:creationId xmlns:a16="http://schemas.microsoft.com/office/drawing/2014/main" id="{020AC2FC-399B-5964-EBCA-41E36A190422}"/>
              </a:ext>
            </a:extLst>
          </p:cNvPr>
          <p:cNvSpPr>
            <a:spLocks noGrp="1"/>
          </p:cNvSpPr>
          <p:nvPr>
            <p:ph type="dt" sz="half" idx="10"/>
          </p:nvPr>
        </p:nvSpPr>
        <p:spPr/>
        <p:txBody>
          <a:bodyPr/>
          <a:lstStyle/>
          <a:p>
            <a:fld id="{AB3B6284-B883-4732-988E-6BBDC9D81A53}" type="datetime2">
              <a:rPr lang="da-DK" smtClean="0"/>
              <a:t>1. maj 2024</a:t>
            </a:fld>
            <a:endParaRPr lang="da-DK" dirty="0"/>
          </a:p>
        </p:txBody>
      </p:sp>
      <p:sp>
        <p:nvSpPr>
          <p:cNvPr id="5" name="Pladsholder til sidefod 4">
            <a:extLst>
              <a:ext uri="{FF2B5EF4-FFF2-40B4-BE49-F238E27FC236}">
                <a16:creationId xmlns:a16="http://schemas.microsoft.com/office/drawing/2014/main" id="{E272BD47-CD85-9755-1A4F-3C65BBA7521B}"/>
              </a:ext>
            </a:extLst>
          </p:cNvPr>
          <p:cNvSpPr>
            <a:spLocks noGrp="1"/>
          </p:cNvSpPr>
          <p:nvPr>
            <p:ph type="ftr" sz="quarter" idx="11"/>
          </p:nvPr>
        </p:nvSpPr>
        <p:spPr/>
        <p:txBody>
          <a:bodyPr/>
          <a:lstStyle/>
          <a:p>
            <a:endParaRPr lang="da-DK" dirty="0"/>
          </a:p>
        </p:txBody>
      </p:sp>
      <p:sp>
        <p:nvSpPr>
          <p:cNvPr id="6" name="Pladsholder til slidenummer 5">
            <a:extLst>
              <a:ext uri="{FF2B5EF4-FFF2-40B4-BE49-F238E27FC236}">
                <a16:creationId xmlns:a16="http://schemas.microsoft.com/office/drawing/2014/main" id="{6DA7496C-59E7-D1F3-C22C-1D14279719DB}"/>
              </a:ext>
            </a:extLst>
          </p:cNvPr>
          <p:cNvSpPr>
            <a:spLocks noGrp="1"/>
          </p:cNvSpPr>
          <p:nvPr>
            <p:ph type="sldNum" sz="quarter" idx="12"/>
          </p:nvPr>
        </p:nvSpPr>
        <p:spPr/>
        <p:txBody>
          <a:bodyPr/>
          <a:lstStyle/>
          <a:p>
            <a:fld id="{5BA07366-CB75-4AA8-9E5B-928B849F427C}" type="slidenum">
              <a:rPr lang="da-DK" smtClean="0"/>
              <a:t>8</a:t>
            </a:fld>
            <a:endParaRPr lang="da-DK" dirty="0"/>
          </a:p>
        </p:txBody>
      </p:sp>
      <p:sp>
        <p:nvSpPr>
          <p:cNvPr id="7" name="Pladsholder til tekst 6">
            <a:extLst>
              <a:ext uri="{FF2B5EF4-FFF2-40B4-BE49-F238E27FC236}">
                <a16:creationId xmlns:a16="http://schemas.microsoft.com/office/drawing/2014/main" id="{75A06A5E-811B-1D51-CFC8-4F299C678435}"/>
              </a:ext>
            </a:extLst>
          </p:cNvPr>
          <p:cNvSpPr>
            <a:spLocks noGrp="1"/>
          </p:cNvSpPr>
          <p:nvPr>
            <p:ph type="body" sz="quarter" idx="14"/>
          </p:nvPr>
        </p:nvSpPr>
        <p:spPr/>
        <p:txBody>
          <a:bodyPr/>
          <a:lstStyle/>
          <a:p>
            <a:endParaRPr lang="da-DK"/>
          </a:p>
        </p:txBody>
      </p:sp>
    </p:spTree>
    <p:extLst>
      <p:ext uri="{BB962C8B-B14F-4D97-AF65-F5344CB8AC3E}">
        <p14:creationId xmlns:p14="http://schemas.microsoft.com/office/powerpoint/2010/main" val="3138289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ladsholder til billede 9" descr="Et billede, der indeholder person, gruppe, personer, adskillige&#10;&#10;Automatisk genereret beskrivelse">
            <a:extLst>
              <a:ext uri="{FF2B5EF4-FFF2-40B4-BE49-F238E27FC236}">
                <a16:creationId xmlns:a16="http://schemas.microsoft.com/office/drawing/2014/main" id="{BF522D3C-3F6B-1A08-32E9-E6A104B3A8A8}"/>
              </a:ext>
            </a:extLst>
          </p:cNvPr>
          <p:cNvPicPr>
            <a:picLocks noGrp="1" noChangeAspect="1"/>
          </p:cNvPicPr>
          <p:nvPr>
            <p:ph type="pic" sz="quarter" idx="14"/>
          </p:nvPr>
        </p:nvPicPr>
        <p:blipFill rotWithShape="1">
          <a:blip r:embed="rId3" cstate="print">
            <a:extLst>
              <a:ext uri="{28A0092B-C50C-407E-A947-70E740481C1C}">
                <a14:useLocalDpi xmlns:a14="http://schemas.microsoft.com/office/drawing/2010/main" val="0"/>
              </a:ext>
            </a:extLst>
          </a:blip>
          <a:srcRect l="20969" r="20969" b="-1"/>
          <a:stretch/>
        </p:blipFill>
        <p:spPr>
          <a:xfrm>
            <a:off x="6221160" y="-6350"/>
            <a:ext cx="5970840" cy="6864350"/>
          </a:xfrm>
          <a:noFill/>
        </p:spPr>
      </p:pic>
      <p:sp>
        <p:nvSpPr>
          <p:cNvPr id="5" name="Pladsholder til dato 4">
            <a:extLst>
              <a:ext uri="{FF2B5EF4-FFF2-40B4-BE49-F238E27FC236}">
                <a16:creationId xmlns:a16="http://schemas.microsoft.com/office/drawing/2014/main" id="{9E15BDB8-E0EA-61E0-EAD6-68CAF4CD823E}"/>
              </a:ext>
            </a:extLst>
          </p:cNvPr>
          <p:cNvSpPr>
            <a:spLocks noGrp="1"/>
          </p:cNvSpPr>
          <p:nvPr>
            <p:ph type="dt" sz="half" idx="10"/>
          </p:nvPr>
        </p:nvSpPr>
        <p:spPr>
          <a:xfrm>
            <a:off x="8976320" y="5920436"/>
            <a:ext cx="2448272" cy="374400"/>
          </a:xfrm>
        </p:spPr>
        <p:txBody>
          <a:bodyPr anchor="t">
            <a:normAutofit/>
          </a:bodyPr>
          <a:lstStyle/>
          <a:p>
            <a:pPr>
              <a:spcAft>
                <a:spcPts val="600"/>
              </a:spcAft>
            </a:pPr>
            <a:fld id="{1C447D8E-64EA-48AB-93C7-842146CBD0C6}" type="datetime2">
              <a:rPr lang="da-DK" smtClean="0"/>
              <a:pPr>
                <a:spcAft>
                  <a:spcPts val="600"/>
                </a:spcAft>
              </a:pPr>
              <a:t>1. maj 2024</a:t>
            </a:fld>
            <a:endParaRPr lang="da-DK"/>
          </a:p>
        </p:txBody>
      </p:sp>
      <p:sp>
        <p:nvSpPr>
          <p:cNvPr id="7" name="Pladsholder til slidenummer 6">
            <a:extLst>
              <a:ext uri="{FF2B5EF4-FFF2-40B4-BE49-F238E27FC236}">
                <a16:creationId xmlns:a16="http://schemas.microsoft.com/office/drawing/2014/main" id="{B33F773A-CA37-525E-E9BF-885893D781E2}"/>
              </a:ext>
            </a:extLst>
          </p:cNvPr>
          <p:cNvSpPr>
            <a:spLocks noGrp="1"/>
          </p:cNvSpPr>
          <p:nvPr>
            <p:ph type="sldNum" sz="quarter" idx="11"/>
          </p:nvPr>
        </p:nvSpPr>
        <p:spPr>
          <a:xfrm>
            <a:off x="8976321" y="5925421"/>
            <a:ext cx="2448272" cy="374400"/>
          </a:xfrm>
        </p:spPr>
        <p:txBody>
          <a:bodyPr anchor="b">
            <a:normAutofit/>
          </a:bodyPr>
          <a:lstStyle/>
          <a:p>
            <a:pPr>
              <a:spcAft>
                <a:spcPts val="600"/>
              </a:spcAft>
            </a:pPr>
            <a:fld id="{5BA07366-CB75-4AA8-9E5B-928B849F427C}" type="slidenum">
              <a:rPr lang="da-DK" smtClean="0"/>
              <a:pPr>
                <a:spcAft>
                  <a:spcPts val="600"/>
                </a:spcAft>
              </a:pPr>
              <a:t>9</a:t>
            </a:fld>
            <a:endParaRPr lang="da-DK"/>
          </a:p>
        </p:txBody>
      </p:sp>
      <p:sp>
        <p:nvSpPr>
          <p:cNvPr id="15" name="Footer Placeholder 4">
            <a:extLst>
              <a:ext uri="{FF2B5EF4-FFF2-40B4-BE49-F238E27FC236}">
                <a16:creationId xmlns:a16="http://schemas.microsoft.com/office/drawing/2014/main" id="{49E831D5-D5B2-698F-2890-D3E32ACFF2CC}"/>
              </a:ext>
            </a:extLst>
          </p:cNvPr>
          <p:cNvSpPr>
            <a:spLocks noGrp="1"/>
          </p:cNvSpPr>
          <p:nvPr>
            <p:ph type="ftr" sz="quarter" idx="12"/>
          </p:nvPr>
        </p:nvSpPr>
        <p:spPr>
          <a:xfrm>
            <a:off x="3503083" y="5920437"/>
            <a:ext cx="2448000" cy="374001"/>
          </a:xfrm>
        </p:spPr>
        <p:txBody>
          <a:bodyPr/>
          <a:lstStyle/>
          <a:p>
            <a:endParaRPr lang="da-DK"/>
          </a:p>
        </p:txBody>
      </p:sp>
      <p:sp>
        <p:nvSpPr>
          <p:cNvPr id="17" name="Title 5">
            <a:extLst>
              <a:ext uri="{FF2B5EF4-FFF2-40B4-BE49-F238E27FC236}">
                <a16:creationId xmlns:a16="http://schemas.microsoft.com/office/drawing/2014/main" id="{0E14B57A-29E6-68C0-3A48-377DF54AFC8C}"/>
              </a:ext>
            </a:extLst>
          </p:cNvPr>
          <p:cNvSpPr>
            <a:spLocks noGrp="1"/>
          </p:cNvSpPr>
          <p:nvPr>
            <p:ph type="title"/>
          </p:nvPr>
        </p:nvSpPr>
        <p:spPr>
          <a:xfrm>
            <a:off x="766800" y="584199"/>
            <a:ext cx="5256313" cy="1808130"/>
          </a:xfrm>
        </p:spPr>
        <p:txBody>
          <a:bodyPr/>
          <a:lstStyle/>
          <a:p>
            <a:r>
              <a:rPr lang="en-US" dirty="0"/>
              <a:t>A different way of </a:t>
            </a:r>
            <a:r>
              <a:rPr lang="en-US" dirty="0">
                <a:latin typeface="VIA Type Black" panose="02000000000000000000" pitchFamily="2" charset="0"/>
              </a:rPr>
              <a:t>teaching</a:t>
            </a:r>
          </a:p>
        </p:txBody>
      </p:sp>
      <p:sp>
        <p:nvSpPr>
          <p:cNvPr id="19" name="Text Placeholder 6">
            <a:extLst>
              <a:ext uri="{FF2B5EF4-FFF2-40B4-BE49-F238E27FC236}">
                <a16:creationId xmlns:a16="http://schemas.microsoft.com/office/drawing/2014/main" id="{A20224E6-0DF5-3E2D-6BF8-92A763EEACD3}"/>
              </a:ext>
            </a:extLst>
          </p:cNvPr>
          <p:cNvSpPr>
            <a:spLocks noGrp="1"/>
          </p:cNvSpPr>
          <p:nvPr>
            <p:ph type="body" sz="quarter" idx="19"/>
          </p:nvPr>
        </p:nvSpPr>
        <p:spPr>
          <a:xfrm>
            <a:off x="766800" y="2392329"/>
            <a:ext cx="5184000" cy="3448800"/>
          </a:xfrm>
        </p:spPr>
        <p:txBody>
          <a:bodyPr>
            <a:normAutofit/>
          </a:bodyPr>
          <a:lstStyle/>
          <a:p>
            <a:pPr marL="342900" indent="-342900">
              <a:spcAft>
                <a:spcPts val="0"/>
              </a:spcAft>
              <a:buFont typeface="VIA Type Office" panose="02000503000000020004" pitchFamily="2" charset="0"/>
              <a:buChar char="−"/>
            </a:pPr>
            <a:r>
              <a:rPr lang="en-US" sz="2400" dirty="0"/>
              <a:t>Problem-based learning, company visits and mandatory internships</a:t>
            </a:r>
          </a:p>
          <a:p>
            <a:pPr marL="342900" indent="-342900">
              <a:spcAft>
                <a:spcPts val="0"/>
              </a:spcAft>
              <a:buFont typeface="VIA Type Office" panose="02000503000000020004" pitchFamily="2" charset="0"/>
              <a:buChar char="−"/>
            </a:pPr>
            <a:r>
              <a:rPr lang="en-US" sz="2400" dirty="0"/>
              <a:t>Small-sized classes to promote active participation</a:t>
            </a:r>
          </a:p>
          <a:p>
            <a:pPr marL="342900" indent="-342900">
              <a:spcAft>
                <a:spcPts val="0"/>
              </a:spcAft>
              <a:buFont typeface="VIA Type Office" panose="02000503000000020004" pitchFamily="2" charset="0"/>
              <a:buChar char="−"/>
            </a:pPr>
            <a:r>
              <a:rPr lang="en-US" sz="2400" dirty="0"/>
              <a:t>Lecturers will not give you all the answers and your relationship with them will be informal</a:t>
            </a:r>
          </a:p>
          <a:p>
            <a:pPr marL="342900" indent="-342900">
              <a:spcAft>
                <a:spcPts val="0"/>
              </a:spcAft>
              <a:buFont typeface="VIA Type Office" panose="02000503000000020004" pitchFamily="2" charset="0"/>
              <a:buChar char="−"/>
            </a:pPr>
            <a:r>
              <a:rPr lang="en-US" sz="2400" dirty="0"/>
              <a:t>“Work-life balance” also as a student</a:t>
            </a:r>
          </a:p>
        </p:txBody>
      </p:sp>
      <p:sp>
        <p:nvSpPr>
          <p:cNvPr id="21" name="Text Placeholder 7">
            <a:extLst>
              <a:ext uri="{FF2B5EF4-FFF2-40B4-BE49-F238E27FC236}">
                <a16:creationId xmlns:a16="http://schemas.microsoft.com/office/drawing/2014/main" id="{5679157B-89AD-3471-0EF5-E4CE2EABFF63}"/>
              </a:ext>
            </a:extLst>
          </p:cNvPr>
          <p:cNvSpPr>
            <a:spLocks noGrp="1"/>
          </p:cNvSpPr>
          <p:nvPr>
            <p:ph type="body" sz="quarter" idx="15"/>
          </p:nvPr>
        </p:nvSpPr>
        <p:spPr>
          <a:xfrm>
            <a:off x="768000" y="5922000"/>
            <a:ext cx="2448000" cy="374400"/>
          </a:xfrm>
        </p:spPr>
        <p:txBody>
          <a:bodyPr/>
          <a:lstStyle/>
          <a:p>
            <a:endParaRPr lang="en-US"/>
          </a:p>
        </p:txBody>
      </p:sp>
    </p:spTree>
    <p:extLst>
      <p:ext uri="{BB962C8B-B14F-4D97-AF65-F5344CB8AC3E}">
        <p14:creationId xmlns:p14="http://schemas.microsoft.com/office/powerpoint/2010/main" val="1592437438"/>
      </p:ext>
    </p:extLst>
  </p:cSld>
  <p:clrMapOvr>
    <a:masterClrMapping/>
  </p:clrMapOvr>
</p:sld>
</file>

<file path=ppt/theme/theme1.xml><?xml version="1.0" encoding="utf-8"?>
<a:theme xmlns:a="http://schemas.openxmlformats.org/drawingml/2006/main" name="VIA University College PowerPoint template">
  <a:themeElements>
    <a:clrScheme name="VIA University College">
      <a:dk1>
        <a:srgbClr val="414141"/>
      </a:dk1>
      <a:lt1>
        <a:sysClr val="window" lastClr="FFFFFF"/>
      </a:lt1>
      <a:dk2>
        <a:srgbClr val="8CC35A"/>
      </a:dk2>
      <a:lt2>
        <a:srgbClr val="AFAFAF"/>
      </a:lt2>
      <a:accent1>
        <a:srgbClr val="FFBE50"/>
      </a:accent1>
      <a:accent2>
        <a:srgbClr val="FF9164"/>
      </a:accent2>
      <a:accent3>
        <a:srgbClr val="FF7369"/>
      </a:accent3>
      <a:accent4>
        <a:srgbClr val="A0A0DC"/>
      </a:accent4>
      <a:accent5>
        <a:srgbClr val="78B4DC"/>
      </a:accent5>
      <a:accent6>
        <a:srgbClr val="32C8AA"/>
      </a:accent6>
      <a:hlink>
        <a:srgbClr val="0000FF"/>
      </a:hlink>
      <a:folHlink>
        <a:srgbClr val="800080"/>
      </a:folHlink>
    </a:clrScheme>
    <a:fontScheme name="VIA University College">
      <a:majorFont>
        <a:latin typeface="VIA Type Office"/>
        <a:ea typeface=""/>
        <a:cs typeface=""/>
      </a:majorFont>
      <a:minorFont>
        <a:latin typeface="VIA Type Office"/>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txDef>
      <a:spPr>
        <a:noFill/>
      </a:spPr>
      <a:bodyPr wrap="square" lIns="0" tIns="0" rIns="0" bIns="0" rtlCol="0">
        <a:spAutoFit/>
      </a:bodyPr>
      <a:lstStyle>
        <a:defPPr marL="0" indent="0" algn="l" defTabSz="914400" rtl="0" eaLnBrk="1" latinLnBrk="0" hangingPunct="1">
          <a:spcBef>
            <a:spcPts val="600"/>
          </a:spcBef>
          <a:buFont typeface="VIA Type Office" panose="02000503000000020004" pitchFamily="2" charset="0"/>
          <a:buNone/>
          <a:defRPr sz="1600" kern="1200" spc="-100" baseline="0" dirty="0" err="1" smtClean="0">
            <a:solidFill>
              <a:schemeClr val="tx1"/>
            </a:solidFill>
            <a:ea typeface="+mn-ea"/>
            <a:cs typeface="+mn-cs"/>
          </a:defRPr>
        </a:defPPr>
      </a:lstStyle>
    </a:txDef>
  </a:objectDefaults>
  <a:extraClrSchemeLst/>
  <a:extLst>
    <a:ext uri="{05A4C25C-085E-4340-85A3-A5531E510DB2}">
      <thm15:themeFamily xmlns:thm15="http://schemas.microsoft.com/office/thememl/2012/main" name="Præsentation-standard - 16-9.potm" id="{B25D20C8-305E-4AEA-A8F2-7ACBA8DBD1DA}" vid="{0F49B3E2-F15E-470A-A194-A03588149E75}"/>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kument" ma:contentTypeID="0x01010045CD3B2706112F498D20AAAD1AC12397" ma:contentTypeVersion="0" ma:contentTypeDescription="Opret et nyt dokument." ma:contentTypeScope="" ma:versionID="ccec61758c71a8bf289461902f2b5767">
  <xsd:schema xmlns:xsd="http://www.w3.org/2001/XMLSchema" xmlns:xs="http://www.w3.org/2001/XMLSchema" xmlns:p="http://schemas.microsoft.com/office/2006/metadata/properties" targetNamespace="http://schemas.microsoft.com/office/2006/metadata/properties" ma:root="true" ma:fieldsID="7df5f8b7a12903fc150245522468e525">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dhol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C0C46AA6-0D9C-462F-A845-76D8C08CFF67}">
  <ds:schemaRefs>
    <ds:schemaRef ds:uri="http://schemas.microsoft.com/sharepoint/v3/contenttype/forms"/>
  </ds:schemaRefs>
</ds:datastoreItem>
</file>

<file path=customXml/itemProps2.xml><?xml version="1.0" encoding="utf-8"?>
<ds:datastoreItem xmlns:ds="http://schemas.openxmlformats.org/officeDocument/2006/customXml" ds:itemID="{EBFFE544-FCAD-4F2F-B998-D2F5B4943217}">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internal/obd"/>
    <ds:schemaRef ds:uri="http://schemas.microsoft.com/office/infopath/2007/PartnerControls"/>
  </ds:schemaRefs>
</ds:datastoreItem>
</file>

<file path=customXml/itemProps3.xml><?xml version="1.0" encoding="utf-8"?>
<ds:datastoreItem xmlns:ds="http://schemas.openxmlformats.org/officeDocument/2006/customXml" ds:itemID="{534DAD1A-6EBF-447E-BECF-B59B1FF78D64}">
  <ds:schemaRefs>
    <ds:schemaRef ds:uri="http://purl.org/dc/elements/1.1/"/>
    <ds:schemaRef ds:uri="http://schemas.microsoft.com/office/2006/metadata/properties"/>
    <ds:schemaRef ds:uri="http://purl.org/dc/terms/"/>
    <ds:schemaRef ds:uri="http://schemas.openxmlformats.org/package/2006/metadata/core-properties"/>
    <ds:schemaRef ds:uri="http://schemas.microsoft.com/office/2006/documentManagement/types"/>
    <ds:schemaRef ds:uri="http://schemas.microsoft.com/office/infopath/2007/PartnerControls"/>
    <ds:schemaRef ds:uri="http://www.w3.org/XML/1998/namespace"/>
    <ds:schemaRef ds:uri="http://purl.org/dc/dcmitype/"/>
  </ds:schemaRefs>
</ds:datastoreItem>
</file>

<file path=docProps/app.xml><?xml version="1.0" encoding="utf-8"?>
<Properties xmlns="http://schemas.openxmlformats.org/officeDocument/2006/extended-properties" xmlns:vt="http://schemas.openxmlformats.org/officeDocument/2006/docPropsVTypes">
  <Template>Præsentation-standard_16-9_anbefales</Template>
  <TotalTime>461</TotalTime>
  <Words>1446</Words>
  <Application>Microsoft Office PowerPoint</Application>
  <PresentationFormat>Widescreen</PresentationFormat>
  <Paragraphs>165</Paragraphs>
  <Slides>21</Slides>
  <Notes>21</Notes>
  <HiddenSlides>0</HiddenSlides>
  <MMClips>0</MMClips>
  <ScaleCrop>false</ScaleCrop>
  <HeadingPairs>
    <vt:vector size="6" baseType="variant">
      <vt:variant>
        <vt:lpstr>Benyttede skrifttyper</vt:lpstr>
      </vt:variant>
      <vt:variant>
        <vt:i4>7</vt:i4>
      </vt:variant>
      <vt:variant>
        <vt:lpstr>Tema</vt:lpstr>
      </vt:variant>
      <vt:variant>
        <vt:i4>1</vt:i4>
      </vt:variant>
      <vt:variant>
        <vt:lpstr>Slidetitler</vt:lpstr>
      </vt:variant>
      <vt:variant>
        <vt:i4>21</vt:i4>
      </vt:variant>
    </vt:vector>
  </HeadingPairs>
  <TitlesOfParts>
    <vt:vector size="29" baseType="lpstr">
      <vt:lpstr>VIA Type Black</vt:lpstr>
      <vt:lpstr>VIA Type Office Black</vt:lpstr>
      <vt:lpstr>via</vt:lpstr>
      <vt:lpstr>VIA Type Office Light</vt:lpstr>
      <vt:lpstr>VIA Type Office</vt:lpstr>
      <vt:lpstr>Arial</vt:lpstr>
      <vt:lpstr>Calibri</vt:lpstr>
      <vt:lpstr>VIA University College PowerPoint template</vt:lpstr>
      <vt:lpstr>VIA University College</vt:lpstr>
      <vt:lpstr>PowerPoint-præsentation</vt:lpstr>
      <vt:lpstr>Why Denmark?</vt:lpstr>
      <vt:lpstr>Life in Denmark</vt:lpstr>
      <vt:lpstr>Life in Denmark</vt:lpstr>
      <vt:lpstr>Housing</vt:lpstr>
      <vt:lpstr>What is this VIA University College?</vt:lpstr>
      <vt:lpstr>Student life at VIA</vt:lpstr>
      <vt:lpstr>A different way of teaching</vt:lpstr>
      <vt:lpstr>Unique student facilities</vt:lpstr>
      <vt:lpstr>Discover the degree programmes</vt:lpstr>
      <vt:lpstr>Campus Herning</vt:lpstr>
      <vt:lpstr>Design and Business </vt:lpstr>
      <vt:lpstr>Design and Business </vt:lpstr>
      <vt:lpstr>Campus Horsens</vt:lpstr>
      <vt:lpstr>Engineering and Construction</vt:lpstr>
      <vt:lpstr>Engineering and Construction</vt:lpstr>
      <vt:lpstr>Engineering and Construction</vt:lpstr>
      <vt:lpstr>Admission requirements</vt:lpstr>
      <vt:lpstr>Enrolment</vt:lpstr>
      <vt:lpstr>Who choose to study at VIA?</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Online Open House</dc:title>
  <dc:creator>Thea Thaysen (THEA) | VIA</dc:creator>
  <cp:lastModifiedBy>Thea Thaysen (THEA) | VIA</cp:lastModifiedBy>
  <cp:revision>8</cp:revision>
  <dcterms:created xsi:type="dcterms:W3CDTF">2022-11-30T12:39:37Z</dcterms:created>
  <dcterms:modified xsi:type="dcterms:W3CDTF">2024-05-01T11:09:48Z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reated by">
    <vt:lpwstr>www.skabelondesign.dk</vt:lpwstr>
  </property>
  <property fmtid="{D5CDD505-2E9C-101B-9397-08002B2CF9AE}" pid="3" name="ContentTypeId">
    <vt:lpwstr>0x01010045CD3B2706112F498D20AAAD1AC12397</vt:lpwstr>
  </property>
  <property fmtid="{D5CDD505-2E9C-101B-9397-08002B2CF9AE}" pid="4" name="Order">
    <vt:r8>100</vt:r8>
  </property>
  <property fmtid="{D5CDD505-2E9C-101B-9397-08002B2CF9AE}" pid="5" name="TemplateUrl">
    <vt:lpwstr/>
  </property>
  <property fmtid="{D5CDD505-2E9C-101B-9397-08002B2CF9AE}" pid="6" name="xd_Signature">
    <vt:bool>false</vt:bool>
  </property>
  <property fmtid="{D5CDD505-2E9C-101B-9397-08002B2CF9AE}" pid="7" name="xd_ProgID">
    <vt:lpwstr/>
  </property>
  <property fmtid="{D5CDD505-2E9C-101B-9397-08002B2CF9AE}" pid="8" name="display_urn">
    <vt:lpwstr>Karen Lebeck (KALE) | VIA</vt:lpwstr>
  </property>
  <property fmtid="{D5CDD505-2E9C-101B-9397-08002B2CF9AE}" pid="9" name="CloudStatistics_StoryID">
    <vt:lpwstr>43d70eba-43c9-40d5-a955-e77f4530aacf</vt:lpwstr>
  </property>
  <property fmtid="{D5CDD505-2E9C-101B-9397-08002B2CF9AE}" pid="10" name="CloudStatistics_DocumentCreation">
    <vt:lpwstr>True</vt:lpwstr>
  </property>
</Properties>
</file>