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6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6" r:id="rId5"/>
    <p:sldMasterId id="2147483660" r:id="rId6"/>
  </p:sldMasterIdLst>
  <p:notesMasterIdLst>
    <p:notesMasterId r:id="rId79"/>
  </p:notesMasterIdLst>
  <p:handoutMasterIdLst>
    <p:handoutMasterId r:id="rId80"/>
  </p:handoutMasterIdLst>
  <p:sldIdLst>
    <p:sldId id="256" r:id="rId7"/>
    <p:sldId id="2134805242" r:id="rId8"/>
    <p:sldId id="2134805200" r:id="rId9"/>
    <p:sldId id="3398" r:id="rId10"/>
    <p:sldId id="2134805239" r:id="rId11"/>
    <p:sldId id="2134805238" r:id="rId12"/>
    <p:sldId id="2134805241" r:id="rId13"/>
    <p:sldId id="4001" r:id="rId14"/>
    <p:sldId id="5634" r:id="rId15"/>
    <p:sldId id="2134805243" r:id="rId16"/>
    <p:sldId id="2134805244" r:id="rId17"/>
    <p:sldId id="2134805245" r:id="rId18"/>
    <p:sldId id="2134805246" r:id="rId19"/>
    <p:sldId id="2134805247" r:id="rId20"/>
    <p:sldId id="2134805248" r:id="rId21"/>
    <p:sldId id="2134805249" r:id="rId22"/>
    <p:sldId id="2134805250" r:id="rId23"/>
    <p:sldId id="2134805251" r:id="rId24"/>
    <p:sldId id="2134805252" r:id="rId25"/>
    <p:sldId id="2134805253" r:id="rId26"/>
    <p:sldId id="2134805254" r:id="rId27"/>
    <p:sldId id="2134805255" r:id="rId28"/>
    <p:sldId id="2134805256" r:id="rId29"/>
    <p:sldId id="2134805257" r:id="rId30"/>
    <p:sldId id="2134805258" r:id="rId31"/>
    <p:sldId id="2134805259" r:id="rId32"/>
    <p:sldId id="2134805260" r:id="rId33"/>
    <p:sldId id="2134805261" r:id="rId34"/>
    <p:sldId id="2134805262" r:id="rId35"/>
    <p:sldId id="2134805263" r:id="rId36"/>
    <p:sldId id="2134805264" r:id="rId37"/>
    <p:sldId id="2134805265" r:id="rId38"/>
    <p:sldId id="2134805266" r:id="rId39"/>
    <p:sldId id="2134805267" r:id="rId40"/>
    <p:sldId id="2134805268" r:id="rId41"/>
    <p:sldId id="2134805269" r:id="rId42"/>
    <p:sldId id="2134805270" r:id="rId43"/>
    <p:sldId id="2134805271" r:id="rId44"/>
    <p:sldId id="2134805272" r:id="rId45"/>
    <p:sldId id="2134805273" r:id="rId46"/>
    <p:sldId id="2134805274" r:id="rId47"/>
    <p:sldId id="2134805275" r:id="rId48"/>
    <p:sldId id="2134805276" r:id="rId49"/>
    <p:sldId id="2134805277" r:id="rId50"/>
    <p:sldId id="2134805278" r:id="rId51"/>
    <p:sldId id="2134805279" r:id="rId52"/>
    <p:sldId id="2134805280" r:id="rId53"/>
    <p:sldId id="2134805281" r:id="rId54"/>
    <p:sldId id="2134805282" r:id="rId55"/>
    <p:sldId id="2134805283" r:id="rId56"/>
    <p:sldId id="2134805284" r:id="rId57"/>
    <p:sldId id="2134805285" r:id="rId58"/>
    <p:sldId id="2134805286" r:id="rId59"/>
    <p:sldId id="2134805287" r:id="rId60"/>
    <p:sldId id="2134805288" r:id="rId61"/>
    <p:sldId id="2134805289" r:id="rId62"/>
    <p:sldId id="2134805290" r:id="rId63"/>
    <p:sldId id="2134805291" r:id="rId64"/>
    <p:sldId id="2134805292" r:id="rId65"/>
    <p:sldId id="2134805293" r:id="rId66"/>
    <p:sldId id="2134805294" r:id="rId67"/>
    <p:sldId id="2134805295" r:id="rId68"/>
    <p:sldId id="2134805296" r:id="rId69"/>
    <p:sldId id="2134805297" r:id="rId70"/>
    <p:sldId id="2134805298" r:id="rId71"/>
    <p:sldId id="2134805299" r:id="rId72"/>
    <p:sldId id="2134805300" r:id="rId73"/>
    <p:sldId id="2134805301" r:id="rId74"/>
    <p:sldId id="2134805302" r:id="rId75"/>
    <p:sldId id="2134805303" r:id="rId76"/>
    <p:sldId id="2134805304" r:id="rId77"/>
    <p:sldId id="2134805305" r:id="rId78"/>
  </p:sldIdLst>
  <p:sldSz cx="12192000" cy="6858000"/>
  <p:notesSz cx="6808788" cy="9940925"/>
  <p:embeddedFontLst>
    <p:embeddedFont>
      <p:font typeface="Academy Sans Office" panose="020B0503030000000000" pitchFamily="34" charset="0"/>
      <p:regular r:id="rId81"/>
      <p:bold r:id="rId82"/>
      <p:italic r:id="rId83"/>
      <p:boldItalic r:id="rId84"/>
    </p:embeddedFont>
    <p:embeddedFont>
      <p:font typeface="Academy Sans Office Black" panose="020B0A03030000000000" pitchFamily="34" charset="0"/>
      <p:bold r:id="rId85"/>
    </p:embeddedFont>
    <p:embeddedFont>
      <p:font typeface="Academy Sans Office Extrabold" panose="020B0903030000000000" pitchFamily="34" charset="0"/>
      <p:bold r:id="rId86"/>
    </p:embeddedFont>
    <p:embeddedFont>
      <p:font typeface="Calibri" panose="020F0502020204030204" pitchFamily="34" charset="0"/>
      <p:regular r:id="rId87"/>
      <p:bold r:id="rId88"/>
      <p:italic r:id="rId89"/>
      <p:boldItalic r:id="rId90"/>
    </p:embeddedFont>
    <p:embeddedFont>
      <p:font typeface="Lato Light" panose="020F0502020204030203" pitchFamily="34" charset="0"/>
      <p:regular r:id="rId91"/>
      <p:italic r:id="rId92"/>
    </p:embeddedFont>
    <p:embeddedFont>
      <p:font typeface="Nunito Sans" pitchFamily="2" charset="0"/>
      <p:regular r:id="rId93"/>
      <p:bold r:id="rId94"/>
      <p:italic r:id="rId95"/>
      <p:boldItalic r:id="rId96"/>
    </p:embeddedFont>
    <p:embeddedFont>
      <p:font typeface="Nunito Sans ExtraLight" pitchFamily="2" charset="0"/>
      <p:regular r:id="rId97"/>
      <p:italic r:id="rId98"/>
    </p:embeddedFont>
    <p:embeddedFont>
      <p:font typeface="Nunito Sans SemiBold" pitchFamily="2" charset="0"/>
      <p:bold r:id="rId99"/>
      <p:boldItalic r:id="rId100"/>
    </p:embeddedFont>
    <p:embeddedFont>
      <p:font typeface="Open Sans" panose="020B0606030504020204" pitchFamily="34" charset="0"/>
      <p:regular r:id="rId101"/>
      <p:bold r:id="rId102"/>
      <p:italic r:id="rId103"/>
      <p:boldItalic r:id="rId104"/>
    </p:embeddedFont>
    <p:embeddedFont>
      <p:font typeface="Poppins" panose="00000500000000000000" pitchFamily="2" charset="0"/>
      <p:regular r:id="rId105"/>
      <p:bold r:id="rId106"/>
      <p:italic r:id="rId107"/>
      <p:boldItalic r:id="rId10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5BFB6F8C-24D3-4B38-A326-3A76716F3723}">
          <p14:sldIdLst>
            <p14:sldId id="256"/>
            <p14:sldId id="2134805242"/>
            <p14:sldId id="2134805200"/>
            <p14:sldId id="3398"/>
            <p14:sldId id="2134805239"/>
            <p14:sldId id="2134805238"/>
            <p14:sldId id="2134805241"/>
            <p14:sldId id="4001"/>
            <p14:sldId id="5634"/>
            <p14:sldId id="2134805243"/>
            <p14:sldId id="2134805244"/>
            <p14:sldId id="2134805245"/>
            <p14:sldId id="2134805246"/>
            <p14:sldId id="2134805247"/>
            <p14:sldId id="2134805248"/>
            <p14:sldId id="2134805249"/>
            <p14:sldId id="2134805250"/>
            <p14:sldId id="2134805251"/>
            <p14:sldId id="2134805252"/>
            <p14:sldId id="2134805253"/>
            <p14:sldId id="2134805254"/>
            <p14:sldId id="2134805255"/>
            <p14:sldId id="2134805256"/>
            <p14:sldId id="2134805257"/>
            <p14:sldId id="2134805258"/>
            <p14:sldId id="2134805259"/>
            <p14:sldId id="2134805260"/>
            <p14:sldId id="2134805261"/>
            <p14:sldId id="2134805262"/>
            <p14:sldId id="2134805263"/>
            <p14:sldId id="2134805264"/>
            <p14:sldId id="2134805265"/>
            <p14:sldId id="2134805266"/>
            <p14:sldId id="2134805267"/>
            <p14:sldId id="2134805268"/>
            <p14:sldId id="2134805269"/>
            <p14:sldId id="2134805270"/>
            <p14:sldId id="2134805271"/>
            <p14:sldId id="2134805272"/>
            <p14:sldId id="2134805273"/>
            <p14:sldId id="2134805274"/>
            <p14:sldId id="2134805275"/>
            <p14:sldId id="2134805276"/>
            <p14:sldId id="2134805277"/>
            <p14:sldId id="2134805278"/>
            <p14:sldId id="2134805279"/>
            <p14:sldId id="2134805280"/>
            <p14:sldId id="2134805281"/>
            <p14:sldId id="2134805282"/>
            <p14:sldId id="2134805283"/>
            <p14:sldId id="2134805284"/>
            <p14:sldId id="2134805285"/>
            <p14:sldId id="2134805286"/>
            <p14:sldId id="2134805287"/>
            <p14:sldId id="2134805288"/>
            <p14:sldId id="2134805289"/>
            <p14:sldId id="2134805290"/>
            <p14:sldId id="2134805291"/>
            <p14:sldId id="2134805292"/>
            <p14:sldId id="2134805293"/>
            <p14:sldId id="2134805294"/>
            <p14:sldId id="2134805295"/>
            <p14:sldId id="2134805296"/>
            <p14:sldId id="2134805297"/>
            <p14:sldId id="2134805298"/>
            <p14:sldId id="2134805299"/>
            <p14:sldId id="2134805300"/>
            <p14:sldId id="2134805301"/>
            <p14:sldId id="2134805302"/>
            <p14:sldId id="2134805303"/>
            <p14:sldId id="2134805304"/>
            <p14:sldId id="2134805305"/>
          </p14:sldIdLst>
        </p14:section>
        <p14:section name="Designede Copy/Paste slides" id="{5093C689-80F6-43DA-A90C-ECCE94E540B8}">
          <p14:sldIdLst/>
        </p14:section>
      </p14:sectionLst>
    </p:ext>
    <p:ext uri="{EFAFB233-063F-42B5-8137-9DF3F51BA10A}">
      <p15:sldGuideLst xmlns:p15="http://schemas.microsoft.com/office/powerpoint/2012/main">
        <p15:guide id="2" orient="horz" pos="879" userDrawn="1">
          <p15:clr>
            <a:srgbClr val="000000"/>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63"/>
    <a:srgbClr val="E4DCDB"/>
    <a:srgbClr val="BBD2EA"/>
    <a:srgbClr val="B8B8C4"/>
    <a:srgbClr val="2466B0"/>
    <a:srgbClr val="77A5D5"/>
    <a:srgbClr val="14143C"/>
    <a:srgbClr val="465064"/>
    <a:srgbClr val="72728A"/>
    <a:srgbClr val="1C6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5D898-B851-4DB0-AF2E-E787F046417E}" v="149" vWet="151" dt="2022-01-18T07:23:03.455"/>
    <p1510:client id="{4100045B-6093-43CA-99B1-80488D9DA733}" v="1" dt="2022-01-18T08:09:30.850"/>
    <p1510:client id="{73ECA3B1-D07F-4470-B025-95301DBDB6D1}" v="211" dt="2022-01-18T07:44:05.315"/>
    <p1510:client id="{C007C2E2-68A0-446E-AF4F-86E3BFF7E467}" v="164" dt="2022-01-18T08:43:36.148"/>
    <p1510:client id="{CD0222D9-0A1B-4FDA-AB99-43DBEF19E7EE}" v="54" dt="2022-01-18T08:40:10.894"/>
  </p1510:revLst>
</p1510:revInfo>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660" y="60"/>
      </p:cViewPr>
      <p:guideLst>
        <p:guide orient="horz" pos="879"/>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4.fntdata"/><Relationship Id="rId89" Type="http://schemas.openxmlformats.org/officeDocument/2006/relationships/font" Target="fonts/font9.fntdata"/><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font" Target="fonts/font27.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87" Type="http://schemas.openxmlformats.org/officeDocument/2006/relationships/font" Target="fonts/font7.fntdata"/><Relationship Id="rId102" Type="http://schemas.openxmlformats.org/officeDocument/2006/relationships/font" Target="fonts/font22.fntdata"/><Relationship Id="rId110"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font" Target="fonts/font15.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font" Target="fonts/font20.fntdata"/><Relationship Id="rId105" Type="http://schemas.openxmlformats.org/officeDocument/2006/relationships/font" Target="fonts/font25.fntdata"/><Relationship Id="rId113"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85" Type="http://schemas.openxmlformats.org/officeDocument/2006/relationships/font" Target="fonts/font5.fntdata"/><Relationship Id="rId93" Type="http://schemas.openxmlformats.org/officeDocument/2006/relationships/font" Target="fonts/font13.fntdata"/><Relationship Id="rId98"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font" Target="fonts/font23.fntdata"/><Relationship Id="rId108" Type="http://schemas.openxmlformats.org/officeDocument/2006/relationships/font" Target="fonts/font28.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font" Target="fonts/font26.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font" Target="fonts/font19.fntdata"/><Relationship Id="rId101"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font" Target="fonts/font17.fntdata"/><Relationship Id="rId104" Type="http://schemas.openxmlformats.org/officeDocument/2006/relationships/font" Target="fonts/font24.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13F6AEEE-E778-402E-8B8F-9A98AED26EB8}" type="datetimeFigureOut">
              <a:rPr lang="en-GB" smtClean="0"/>
              <a:t>18/01/2022</a:t>
            </a:fld>
            <a:endParaRPr lang="en-GB"/>
          </a:p>
        </p:txBody>
      </p:sp>
      <p:sp>
        <p:nvSpPr>
          <p:cNvPr id="9" name="Header Placeholder 8"/>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000"/>
            </a:lvl1pPr>
          </a:lstStyle>
          <a:p>
            <a:fld id="{1386E511-D742-4EFE-90B5-C9FC42762E0F}" type="datetimeFigureOut">
              <a:rPr lang="en-GB" smtClean="0"/>
              <a:pPr/>
              <a:t>18/01/2022</a:t>
            </a:fld>
            <a:endParaRPr lang="en-GB"/>
          </a:p>
        </p:txBody>
      </p:sp>
      <p:sp>
        <p:nvSpPr>
          <p:cNvPr id="10" name="Slide Number Placeholder 9"/>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51088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a:latin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756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351512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102204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a:p>
            <a:r>
              <a:rPr lang="en-US"/>
              <a:t>Are we willing to transition from siloes/matrixed divisions/departments to a flatter organization?​</a:t>
            </a:r>
          </a:p>
          <a:p>
            <a:endParaRPr lang="en-US"/>
          </a:p>
          <a:p>
            <a:endParaRPr lang="en-US"/>
          </a:p>
          <a:p>
            <a:endParaRPr lang="en-US"/>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1096236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26</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291268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a:latin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7486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371285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2633123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a:p>
            <a:r>
              <a:rPr lang="en-US"/>
              <a:t>Are we willing to transition from siloes/matrixed divisions/departments to a flatter organization?​</a:t>
            </a:r>
          </a:p>
          <a:p>
            <a:endParaRPr lang="en-US"/>
          </a:p>
          <a:p>
            <a:endParaRPr lang="en-US"/>
          </a:p>
          <a:p>
            <a:endParaRPr lang="en-US"/>
          </a:p>
        </p:txBody>
      </p:sp>
      <p:sp>
        <p:nvSpPr>
          <p:cNvPr id="4" name="Pladsholder til slidenummer 3"/>
          <p:cNvSpPr>
            <a:spLocks noGrp="1"/>
          </p:cNvSpPr>
          <p:nvPr>
            <p:ph type="sldNum" sz="quarter" idx="5"/>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2167457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35</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346595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67419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a:latin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4694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24540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41</a:t>
            </a:fld>
            <a:endParaRPr lang="en-GB"/>
          </a:p>
        </p:txBody>
      </p:sp>
    </p:spTree>
    <p:extLst>
      <p:ext uri="{BB962C8B-B14F-4D97-AF65-F5344CB8AC3E}">
        <p14:creationId xmlns:p14="http://schemas.microsoft.com/office/powerpoint/2010/main" val="1395498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a:p>
            <a:r>
              <a:rPr lang="en-US"/>
              <a:t>Are we willing to transition from siloes/matrixed divisions/departments to a flatter organization?​</a:t>
            </a:r>
          </a:p>
          <a:p>
            <a:endParaRPr lang="en-US"/>
          </a:p>
          <a:p>
            <a:endParaRPr lang="en-US"/>
          </a:p>
          <a:p>
            <a:endParaRPr lang="en-US"/>
          </a:p>
        </p:txBody>
      </p:sp>
      <p:sp>
        <p:nvSpPr>
          <p:cNvPr id="4" name="Pladsholder til slidenummer 3"/>
          <p:cNvSpPr>
            <a:spLocks noGrp="1"/>
          </p:cNvSpPr>
          <p:nvPr>
            <p:ph type="sldNum" sz="quarter" idx="5"/>
          </p:nvPr>
        </p:nvSpPr>
        <p:spPr/>
        <p:txBody>
          <a:bodyPr/>
          <a:lstStyle/>
          <a:p>
            <a:fld id="{A16CFAD1-D197-4A88-B173-A6412E995EE5}" type="slidenum">
              <a:rPr lang="en-GB" smtClean="0"/>
              <a:pPr/>
              <a:t>43</a:t>
            </a:fld>
            <a:endParaRPr lang="en-GB"/>
          </a:p>
        </p:txBody>
      </p:sp>
    </p:spTree>
    <p:extLst>
      <p:ext uri="{BB962C8B-B14F-4D97-AF65-F5344CB8AC3E}">
        <p14:creationId xmlns:p14="http://schemas.microsoft.com/office/powerpoint/2010/main" val="4049795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44</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24796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a:latin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18234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46</a:t>
            </a:fld>
            <a:endParaRPr lang="en-GB"/>
          </a:p>
        </p:txBody>
      </p:sp>
    </p:spTree>
    <p:extLst>
      <p:ext uri="{BB962C8B-B14F-4D97-AF65-F5344CB8AC3E}">
        <p14:creationId xmlns:p14="http://schemas.microsoft.com/office/powerpoint/2010/main" val="3898983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50</a:t>
            </a:fld>
            <a:endParaRPr lang="en-GB"/>
          </a:p>
        </p:txBody>
      </p:sp>
    </p:spTree>
    <p:extLst>
      <p:ext uri="{BB962C8B-B14F-4D97-AF65-F5344CB8AC3E}">
        <p14:creationId xmlns:p14="http://schemas.microsoft.com/office/powerpoint/2010/main" val="2270101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a:p>
            <a:r>
              <a:rPr lang="en-US"/>
              <a:t>Are we willing to transition from siloes/matrixed divisions/departments to a flatter organization?​</a:t>
            </a:r>
          </a:p>
          <a:p>
            <a:endParaRPr lang="en-US"/>
          </a:p>
          <a:p>
            <a:endParaRPr lang="en-US"/>
          </a:p>
          <a:p>
            <a:endParaRPr lang="en-US"/>
          </a:p>
        </p:txBody>
      </p:sp>
      <p:sp>
        <p:nvSpPr>
          <p:cNvPr id="4" name="Pladsholder til slidenummer 3"/>
          <p:cNvSpPr>
            <a:spLocks noGrp="1"/>
          </p:cNvSpPr>
          <p:nvPr>
            <p:ph type="sldNum" sz="quarter" idx="5"/>
          </p:nvPr>
        </p:nvSpPr>
        <p:spPr/>
        <p:txBody>
          <a:bodyPr/>
          <a:lstStyle/>
          <a:p>
            <a:fld id="{A16CFAD1-D197-4A88-B173-A6412E995EE5}" type="slidenum">
              <a:rPr lang="en-GB" smtClean="0"/>
              <a:pPr/>
              <a:t>52</a:t>
            </a:fld>
            <a:endParaRPr lang="en-GB"/>
          </a:p>
        </p:txBody>
      </p:sp>
    </p:spTree>
    <p:extLst>
      <p:ext uri="{BB962C8B-B14F-4D97-AF65-F5344CB8AC3E}">
        <p14:creationId xmlns:p14="http://schemas.microsoft.com/office/powerpoint/2010/main" val="1325636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53</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126211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a:p>
            <a:r>
              <a:rPr lang="en-US"/>
              <a:t>Are we willing to transition from siloes/matrixed divisions/departments to a flatter organization?​</a:t>
            </a:r>
          </a:p>
          <a:p>
            <a:endParaRPr lang="en-US"/>
          </a:p>
          <a:p>
            <a:endParaRPr lang="en-US"/>
          </a:p>
          <a:p>
            <a:endParaRPr lang="en-US"/>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3274523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a:latin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00840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55</a:t>
            </a:fld>
            <a:endParaRPr lang="en-GB"/>
          </a:p>
        </p:txBody>
      </p:sp>
    </p:spTree>
    <p:extLst>
      <p:ext uri="{BB962C8B-B14F-4D97-AF65-F5344CB8AC3E}">
        <p14:creationId xmlns:p14="http://schemas.microsoft.com/office/powerpoint/2010/main" val="1049789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59</a:t>
            </a:fld>
            <a:endParaRPr lang="en-GB"/>
          </a:p>
        </p:txBody>
      </p:sp>
    </p:spTree>
    <p:extLst>
      <p:ext uri="{BB962C8B-B14F-4D97-AF65-F5344CB8AC3E}">
        <p14:creationId xmlns:p14="http://schemas.microsoft.com/office/powerpoint/2010/main" val="1645519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a:p>
            <a:r>
              <a:rPr lang="en-US"/>
              <a:t>Are we willing to transition from siloes/matrixed divisions/departments to a flatter organization?​</a:t>
            </a:r>
          </a:p>
          <a:p>
            <a:endParaRPr lang="en-US"/>
          </a:p>
          <a:p>
            <a:endParaRPr lang="en-US"/>
          </a:p>
          <a:p>
            <a:endParaRPr lang="en-US"/>
          </a:p>
        </p:txBody>
      </p:sp>
      <p:sp>
        <p:nvSpPr>
          <p:cNvPr id="4" name="Pladsholder til slidenummer 3"/>
          <p:cNvSpPr>
            <a:spLocks noGrp="1"/>
          </p:cNvSpPr>
          <p:nvPr>
            <p:ph type="sldNum" sz="quarter" idx="5"/>
          </p:nvPr>
        </p:nvSpPr>
        <p:spPr/>
        <p:txBody>
          <a:bodyPr/>
          <a:lstStyle/>
          <a:p>
            <a:fld id="{A16CFAD1-D197-4A88-B173-A6412E995EE5}" type="slidenum">
              <a:rPr lang="en-GB" smtClean="0"/>
              <a:pPr/>
              <a:t>61</a:t>
            </a:fld>
            <a:endParaRPr lang="en-GB"/>
          </a:p>
        </p:txBody>
      </p:sp>
    </p:spTree>
    <p:extLst>
      <p:ext uri="{BB962C8B-B14F-4D97-AF65-F5344CB8AC3E}">
        <p14:creationId xmlns:p14="http://schemas.microsoft.com/office/powerpoint/2010/main" val="1269600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62</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4002550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a:latin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5446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64</a:t>
            </a:fld>
            <a:endParaRPr lang="en-GB"/>
          </a:p>
        </p:txBody>
      </p:sp>
    </p:spTree>
    <p:extLst>
      <p:ext uri="{BB962C8B-B14F-4D97-AF65-F5344CB8AC3E}">
        <p14:creationId xmlns:p14="http://schemas.microsoft.com/office/powerpoint/2010/main" val="2550928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68</a:t>
            </a:fld>
            <a:endParaRPr lang="en-GB"/>
          </a:p>
        </p:txBody>
      </p:sp>
    </p:spTree>
    <p:extLst>
      <p:ext uri="{BB962C8B-B14F-4D97-AF65-F5344CB8AC3E}">
        <p14:creationId xmlns:p14="http://schemas.microsoft.com/office/powerpoint/2010/main" val="376904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a:p>
            <a:r>
              <a:rPr lang="en-US"/>
              <a:t>Are we willing to transition from siloes/matrixed divisions/departments to a flatter organization?​</a:t>
            </a:r>
          </a:p>
          <a:p>
            <a:endParaRPr lang="en-US"/>
          </a:p>
          <a:p>
            <a:endParaRPr lang="en-US"/>
          </a:p>
          <a:p>
            <a:endParaRPr lang="en-US"/>
          </a:p>
        </p:txBody>
      </p:sp>
      <p:sp>
        <p:nvSpPr>
          <p:cNvPr id="4" name="Pladsholder til slidenummer 3"/>
          <p:cNvSpPr>
            <a:spLocks noGrp="1"/>
          </p:cNvSpPr>
          <p:nvPr>
            <p:ph type="sldNum" sz="quarter" idx="5"/>
          </p:nvPr>
        </p:nvSpPr>
        <p:spPr/>
        <p:txBody>
          <a:bodyPr/>
          <a:lstStyle/>
          <a:p>
            <a:fld id="{A16CFAD1-D197-4A88-B173-A6412E995EE5}" type="slidenum">
              <a:rPr lang="en-GB" smtClean="0"/>
              <a:pPr/>
              <a:t>70</a:t>
            </a:fld>
            <a:endParaRPr lang="en-GB"/>
          </a:p>
        </p:txBody>
      </p:sp>
    </p:spTree>
    <p:extLst>
      <p:ext uri="{BB962C8B-B14F-4D97-AF65-F5344CB8AC3E}">
        <p14:creationId xmlns:p14="http://schemas.microsoft.com/office/powerpoint/2010/main" val="1787450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71</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120994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8</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4018328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a:latin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4528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a:latin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96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74605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4654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a:p>
            <a:r>
              <a:rPr lang="en-US"/>
              <a:t>Are we willing to transition from siloes/matrixed divisions/departments to a flatter organization?​</a:t>
            </a:r>
          </a:p>
          <a:p>
            <a:endParaRPr lang="en-US"/>
          </a:p>
          <a:p>
            <a:endParaRPr lang="en-US"/>
          </a:p>
          <a:p>
            <a:endParaRPr lang="en-US"/>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74086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17</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3916825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C4A07BFB-B7C8-43EB-ADFE-817CCD0F474B}"/>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ctrTitle" hasCustomPrompt="1"/>
          </p:nvPr>
        </p:nvSpPr>
        <p:spPr>
          <a:xfrm>
            <a:off x="539750" y="2060707"/>
            <a:ext cx="7286626" cy="1399670"/>
          </a:xfrm>
        </p:spPr>
        <p:txBody>
          <a:bodyPr anchor="b"/>
          <a:lstStyle>
            <a:lvl1pPr algn="l">
              <a:defRPr sz="50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49" y="3701667"/>
            <a:ext cx="5373689" cy="792000"/>
          </a:xfrm>
        </p:spPr>
        <p:txBody>
          <a:bodyPr/>
          <a:lstStyle>
            <a:lvl1pPr marL="0" indent="0" algn="l">
              <a:lnSpc>
                <a:spcPct val="110000"/>
              </a:lnSpc>
              <a:spcBef>
                <a:spcPts val="0"/>
              </a:spcBef>
              <a:buFont typeface="Arial" panose="020B0604020202020204" pitchFamily="34" charset="0"/>
              <a:buChar char="​"/>
              <a:defRPr sz="1800" b="0">
                <a:latin typeface="+mn-lt"/>
              </a:defRPr>
            </a:lvl1pPr>
            <a:lvl2pPr marL="0" indent="0" algn="l">
              <a:lnSpc>
                <a:spcPct val="110000"/>
              </a:lnSpc>
              <a:buFont typeface="Arial" panose="020B0604020202020204" pitchFamily="34" charset="0"/>
              <a:buChar char="​"/>
              <a:defRPr sz="1800" b="0">
                <a:latin typeface="+mn-lt"/>
              </a:defRPr>
            </a:lvl2pPr>
            <a:lvl3pPr marL="0" indent="0" algn="l">
              <a:lnSpc>
                <a:spcPct val="110000"/>
              </a:lnSpc>
              <a:buFont typeface="Arial" panose="020B0604020202020204" pitchFamily="34" charset="0"/>
              <a:buChar char="​"/>
              <a:defRPr sz="1800" b="0">
                <a:latin typeface="+mn-lt"/>
              </a:defRPr>
            </a:lvl3pPr>
            <a:lvl4pPr marL="0" indent="0" algn="l">
              <a:lnSpc>
                <a:spcPct val="110000"/>
              </a:lnSpc>
              <a:buFont typeface="Arial" panose="020B0604020202020204" pitchFamily="34" charset="0"/>
              <a:buChar char="​"/>
              <a:defRPr sz="1800" b="0">
                <a:latin typeface="+mn-lt"/>
              </a:defRPr>
            </a:lvl4pPr>
            <a:lvl5pPr marL="0" indent="0" algn="l">
              <a:lnSpc>
                <a:spcPct val="110000"/>
              </a:lnSpc>
              <a:buFont typeface="Arial" panose="020B0604020202020204" pitchFamily="34" charset="0"/>
              <a:buChar char="​"/>
              <a:defRPr sz="1800" b="0">
                <a:latin typeface="+mn-lt"/>
              </a:defRPr>
            </a:lvl5pPr>
            <a:lvl6pPr marL="0" indent="0" algn="l">
              <a:lnSpc>
                <a:spcPct val="110000"/>
              </a:lnSpc>
              <a:spcAft>
                <a:spcPts val="0"/>
              </a:spcAft>
              <a:buFont typeface="Arial" panose="020B0604020202020204" pitchFamily="34" charset="0"/>
              <a:buChar char="​"/>
              <a:defRPr sz="1800" b="0">
                <a:latin typeface="+mn-lt"/>
              </a:defRPr>
            </a:lvl6pPr>
            <a:lvl7pPr marL="0" indent="0" algn="l">
              <a:lnSpc>
                <a:spcPct val="110000"/>
              </a:lnSpc>
              <a:spcAft>
                <a:spcPts val="0"/>
              </a:spcAft>
              <a:buFont typeface="Arial" panose="020B0604020202020204" pitchFamily="34" charset="0"/>
              <a:buChar char="​"/>
              <a:defRPr sz="1800" b="0">
                <a:latin typeface="+mn-lt"/>
              </a:defRPr>
            </a:lvl7pPr>
            <a:lvl8pPr marL="0" indent="0" algn="l">
              <a:lnSpc>
                <a:spcPct val="110000"/>
              </a:lnSpc>
              <a:buFont typeface="Arial" panose="020B0604020202020204" pitchFamily="34" charset="0"/>
              <a:buChar char="​"/>
              <a:defRPr sz="1800" b="0">
                <a:latin typeface="+mn-lt"/>
              </a:defRPr>
            </a:lvl8pPr>
            <a:lvl9pPr marL="0" indent="0" algn="l">
              <a:lnSpc>
                <a:spcPct val="110000"/>
              </a:lnSpc>
              <a:buFont typeface="Arial" panose="020B0604020202020204" pitchFamily="34" charset="0"/>
              <a:buChar char="​"/>
              <a:defRPr sz="1800" b="0">
                <a:latin typeface="+mn-lt"/>
              </a:defRPr>
            </a:lvl9pPr>
          </a:lstStyle>
          <a:p>
            <a:r>
              <a:rPr lang="da-DK"/>
              <a:t>Klik for at tilføje undertitel</a:t>
            </a:r>
          </a:p>
          <a:p>
            <a:pPr lvl="1"/>
            <a:endParaRPr lang="da-DK"/>
          </a:p>
        </p:txBody>
      </p:sp>
      <p:sp>
        <p:nvSpPr>
          <p:cNvPr id="17" name="Pladsholder til tekst 16">
            <a:extLst>
              <a:ext uri="{FF2B5EF4-FFF2-40B4-BE49-F238E27FC236}">
                <a16:creationId xmlns:a16="http://schemas.microsoft.com/office/drawing/2014/main" id="{868AF397-8B8F-4478-A2C4-7EAA862E1B03}"/>
              </a:ext>
            </a:extLst>
          </p:cNvPr>
          <p:cNvSpPr>
            <a:spLocks noGrp="1"/>
          </p:cNvSpPr>
          <p:nvPr>
            <p:ph type="body" sz="quarter" idx="13" hasCustomPrompt="1"/>
          </p:nvPr>
        </p:nvSpPr>
        <p:spPr>
          <a:xfrm>
            <a:off x="8185150" y="309600"/>
            <a:ext cx="1552574" cy="136113"/>
          </a:xfrm>
        </p:spPr>
        <p:txBody>
          <a:bodyPr/>
          <a:lstStyle>
            <a:lvl1pPr marL="0" indent="0">
              <a:lnSpc>
                <a:spcPct val="92000"/>
              </a:lnSpc>
              <a:buNone/>
              <a:defRPr sz="900" b="1"/>
            </a:lvl1pPr>
            <a:lvl2pPr>
              <a:lnSpc>
                <a:spcPct val="92000"/>
              </a:lnSpc>
              <a:buFont typeface="Arial" panose="020B0604020202020204" pitchFamily="34" charset="0"/>
              <a:buChar char="•"/>
              <a:defRPr sz="900"/>
            </a:lvl2pPr>
            <a:lvl3pPr>
              <a:lnSpc>
                <a:spcPct val="92000"/>
              </a:lnSpc>
              <a:defRPr sz="900"/>
            </a:lvl3pPr>
            <a:lvl4pPr>
              <a:lnSpc>
                <a:spcPct val="92000"/>
              </a:lnSpc>
              <a:defRPr sz="900"/>
            </a:lvl4pPr>
            <a:lvl5pPr>
              <a:lnSpc>
                <a:spcPct val="92000"/>
              </a:lnSpc>
              <a:defRPr sz="900"/>
            </a:lvl5pPr>
          </a:lstStyle>
          <a:p>
            <a:pPr lvl="0"/>
            <a:r>
              <a:rPr lang="da-DK"/>
              <a:t>Klik for at tilføje navn</a:t>
            </a:r>
          </a:p>
        </p:txBody>
      </p:sp>
      <p:sp>
        <p:nvSpPr>
          <p:cNvPr id="19" name="Pladsholder til tekst 18">
            <a:extLst>
              <a:ext uri="{FF2B5EF4-FFF2-40B4-BE49-F238E27FC236}">
                <a16:creationId xmlns:a16="http://schemas.microsoft.com/office/drawing/2014/main" id="{68AA7718-5006-4A2C-94A8-A8D985B00772}"/>
              </a:ext>
            </a:extLst>
          </p:cNvPr>
          <p:cNvSpPr>
            <a:spLocks noGrp="1"/>
          </p:cNvSpPr>
          <p:nvPr>
            <p:ph type="body" sz="quarter" idx="14" hasCustomPrompt="1"/>
          </p:nvPr>
        </p:nvSpPr>
        <p:spPr>
          <a:xfrm>
            <a:off x="8185150" y="434065"/>
            <a:ext cx="1550988" cy="213635"/>
          </a:xfrm>
        </p:spPr>
        <p:txBody>
          <a:bodyPr/>
          <a:lstStyle>
            <a:lvl1pPr marL="0" indent="0">
              <a:lnSpc>
                <a:spcPct val="92000"/>
              </a:lnSpc>
              <a:buNone/>
              <a:defRPr sz="900"/>
            </a:lvl1pPr>
            <a:lvl2pPr>
              <a:lnSpc>
                <a:spcPct val="92000"/>
              </a:lnSpc>
              <a:defRPr sz="900"/>
            </a:lvl2pPr>
            <a:lvl3pPr>
              <a:lnSpc>
                <a:spcPct val="92000"/>
              </a:lnSpc>
              <a:defRPr sz="900"/>
            </a:lvl3pPr>
            <a:lvl4pPr>
              <a:lnSpc>
                <a:spcPct val="92000"/>
              </a:lnSpc>
              <a:defRPr sz="900"/>
            </a:lvl4pPr>
            <a:lvl5pPr>
              <a:lnSpc>
                <a:spcPct val="92000"/>
              </a:lnSpc>
              <a:defRPr sz="900"/>
            </a:lvl5pPr>
          </a:lstStyle>
          <a:p>
            <a:pPr lvl="0"/>
            <a:r>
              <a:rPr lang="da-DK"/>
              <a:t>Klik for at tilføje titel</a:t>
            </a:r>
          </a:p>
        </p:txBody>
      </p:sp>
      <p:sp>
        <p:nvSpPr>
          <p:cNvPr id="13" name="Date Placeholder 12">
            <a:extLst>
              <a:ext uri="{FF2B5EF4-FFF2-40B4-BE49-F238E27FC236}">
                <a16:creationId xmlns:a16="http://schemas.microsoft.com/office/drawing/2014/main" id="{9A16CC22-C22E-4867-9FF4-78C37293FB07}"/>
              </a:ext>
            </a:extLst>
          </p:cNvPr>
          <p:cNvSpPr>
            <a:spLocks noGrp="1"/>
          </p:cNvSpPr>
          <p:nvPr>
            <p:ph type="dt" sz="half" idx="10"/>
          </p:nvPr>
        </p:nvSpPr>
        <p:spPr>
          <a:xfrm>
            <a:off x="10096500" y="310722"/>
            <a:ext cx="1552574" cy="336977"/>
          </a:xfrm>
        </p:spPr>
        <p:txBody>
          <a:bodyPr anchor="t" anchorCtr="0"/>
          <a:lstStyle>
            <a:lvl1pPr algn="r">
              <a:lnSpc>
                <a:spcPct val="92000"/>
              </a:lnSpc>
              <a:defRPr sz="900">
                <a:solidFill>
                  <a:schemeClr val="tx1"/>
                </a:solidFill>
              </a:defRPr>
            </a:lvl1pPr>
          </a:lstStyle>
          <a:p>
            <a:fld id="{1CB61267-50B4-4E13-BA1D-D363D134A044}" type="datetime2">
              <a:rPr lang="da-DK" smtClean="0"/>
              <a:t>18. januar 2022</a:t>
            </a:fld>
            <a:endParaRPr lang="da-DK"/>
          </a:p>
        </p:txBody>
      </p:sp>
      <p:sp>
        <p:nvSpPr>
          <p:cNvPr id="14" name="Footer Placeholder 13">
            <a:extLst>
              <a:ext uri="{FF2B5EF4-FFF2-40B4-BE49-F238E27FC236}">
                <a16:creationId xmlns:a16="http://schemas.microsoft.com/office/drawing/2014/main" id="{B8600ECE-4620-45C3-9063-43E125AD94A1}"/>
              </a:ext>
            </a:extLst>
          </p:cNvPr>
          <p:cNvSpPr>
            <a:spLocks noGrp="1"/>
          </p:cNvSpPr>
          <p:nvPr>
            <p:ph type="ftr" sz="quarter" idx="11"/>
          </p:nvPr>
        </p:nvSpPr>
        <p:spPr>
          <a:xfrm>
            <a:off x="0" y="6858000"/>
            <a:ext cx="0" cy="0"/>
          </a:xfrm>
        </p:spPr>
        <p:txBody>
          <a:bodyPr/>
          <a:lstStyle>
            <a:lvl1pPr>
              <a:defRPr sz="100">
                <a:noFill/>
              </a:defRPr>
            </a:lvl1pPr>
          </a:lstStyle>
          <a:p>
            <a:endParaRPr lang="da-DK" sz="100"/>
          </a:p>
        </p:txBody>
      </p:sp>
      <p:sp>
        <p:nvSpPr>
          <p:cNvPr id="15" name="Slide Number Placeholder 14">
            <a:extLst>
              <a:ext uri="{FF2B5EF4-FFF2-40B4-BE49-F238E27FC236}">
                <a16:creationId xmlns:a16="http://schemas.microsoft.com/office/drawing/2014/main" id="{A55D2621-55A0-4EA5-882C-17143BFAB0E8}"/>
              </a:ext>
            </a:extLst>
          </p:cNvPr>
          <p:cNvSpPr>
            <a:spLocks noGrp="1"/>
          </p:cNvSpPr>
          <p:nvPr>
            <p:ph type="sldNum" sz="quarter" idx="12"/>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pic>
        <p:nvPicPr>
          <p:cNvPr id="7" name="Billede 6">
            <a:extLst>
              <a:ext uri="{FF2B5EF4-FFF2-40B4-BE49-F238E27FC236}">
                <a16:creationId xmlns:a16="http://schemas.microsoft.com/office/drawing/2014/main" id="{78AD5285-EA74-40B9-8641-7F46F897B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37709"/>
            <a:ext cx="1722684" cy="515195"/>
          </a:xfrm>
          <a:prstGeom prst="rect">
            <a:avLst/>
          </a:prstGeom>
        </p:spPr>
      </p:pic>
      <p:pic>
        <p:nvPicPr>
          <p:cNvPr id="21" name="Pil">
            <a:extLst>
              <a:ext uri="{FF2B5EF4-FFF2-40B4-BE49-F238E27FC236}">
                <a16:creationId xmlns:a16="http://schemas.microsoft.com/office/drawing/2014/main" id="{6AB39D10-36B8-46FB-948D-350B24205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5150" y="3403890"/>
            <a:ext cx="3462337" cy="2806014"/>
          </a:xfrm>
          <a:prstGeom prst="rect">
            <a:avLst/>
          </a:prstGeom>
        </p:spPr>
      </p:pic>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69688"/>
            <a:ext cx="4418014" cy="1152000"/>
          </a:xfrm>
        </p:spPr>
        <p:txBody>
          <a:bodyPr/>
          <a:lstStyle>
            <a:lvl1pPr>
              <a:defRPr/>
            </a:lvl1pPr>
          </a:lstStyle>
          <a:p>
            <a:r>
              <a:rPr lang="da-DK" noProof="0"/>
              <a:t>Klik for at tilføje titel maks. 2 linjer</a:t>
            </a:r>
          </a:p>
        </p:txBody>
      </p:sp>
      <p:sp>
        <p:nvSpPr>
          <p:cNvPr id="3" name="Content Placeholder 2"/>
          <p:cNvSpPr>
            <a:spLocks noGrp="1"/>
          </p:cNvSpPr>
          <p:nvPr>
            <p:ph idx="1" hasCustomPrompt="1"/>
          </p:nvPr>
        </p:nvSpPr>
        <p:spPr>
          <a:xfrm>
            <a:off x="539750" y="2112963"/>
            <a:ext cx="4418014" cy="3987800"/>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318125" y="647700"/>
            <a:ext cx="6330949" cy="545306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A6F4F450-1BAA-40DE-AAB5-F4B8228C8E14}"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37092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69688"/>
            <a:ext cx="9196389"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185151" y="2112964"/>
            <a:ext cx="3462337" cy="3757612"/>
          </a:xfrm>
        </p:spPr>
        <p:txBody>
          <a:body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11BB47B8-F2AD-486E-B528-830A7D22B19E}"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252179207"/>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ndhold B">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D67916D-B624-44EE-9CAE-72C8F9CD396A}"/>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185151" y="2112964"/>
            <a:ext cx="3462337" cy="3757612"/>
          </a:xfrm>
        </p:spPr>
        <p:txBody>
          <a:bodyPr/>
          <a:lstStyle>
            <a:lvl5pPr>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576307BA-EFA4-4CF5-ADEF-391863F7515D}"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6" name="Krone">
            <a:extLst>
              <a:ext uri="{FF2B5EF4-FFF2-40B4-BE49-F238E27FC236}">
                <a16:creationId xmlns:a16="http://schemas.microsoft.com/office/drawing/2014/main" id="{143362B6-2C69-4357-B2E3-944CF9800B08}"/>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3991965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8" userDrawn="1">
          <p15:clr>
            <a:srgbClr val="FFFF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indhold C">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9861A134-0021-4759-9A66-F7C6B302511A}"/>
              </a:ext>
            </a:extLst>
          </p:cNvPr>
          <p:cNvSpPr/>
          <p:nvPr userDrawn="1"/>
        </p:nvSpPr>
        <p:spPr>
          <a:xfrm>
            <a:off x="8185150" y="0"/>
            <a:ext cx="400685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50" y="569688"/>
            <a:ext cx="7285040"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549641" y="2112964"/>
            <a:ext cx="3097848" cy="3757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E8266588-2056-403F-B418-474D1C705134}"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150540515"/>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indhold og billed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9861A134-0021-4759-9A66-F7C6B302511A}"/>
              </a:ext>
            </a:extLst>
          </p:cNvPr>
          <p:cNvSpPr/>
          <p:nvPr userDrawn="1"/>
        </p:nvSpPr>
        <p:spPr>
          <a:xfrm>
            <a:off x="8185150" y="0"/>
            <a:ext cx="4006850" cy="6861600"/>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50" y="569688"/>
            <a:ext cx="7285040" cy="1152000"/>
          </a:xfrm>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4">
            <a:extLst>
              <a:ext uri="{FF2B5EF4-FFF2-40B4-BE49-F238E27FC236}">
                <a16:creationId xmlns:a16="http://schemas.microsoft.com/office/drawing/2014/main" id="{15FFF22B-060E-4150-8A46-BDB48F70E892}"/>
              </a:ext>
            </a:extLst>
          </p:cNvPr>
          <p:cNvSpPr>
            <a:spLocks noGrp="1"/>
          </p:cNvSpPr>
          <p:nvPr>
            <p:ph type="body" sz="quarter" idx="3" hasCustomPrompt="1"/>
          </p:nvPr>
        </p:nvSpPr>
        <p:spPr>
          <a:xfrm>
            <a:off x="8545150" y="605392"/>
            <a:ext cx="3103924" cy="307879"/>
          </a:xfrm>
        </p:spPr>
        <p:txBody>
          <a:bodyPr anchor="t" anchorCtr="0"/>
          <a:lstStyle>
            <a:lvl1pPr marL="0" indent="0" algn="ctr">
              <a:spcBef>
                <a:spcPts val="0"/>
              </a:spcBef>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tekst</a:t>
            </a:r>
          </a:p>
        </p:txBody>
      </p:sp>
      <p:sp>
        <p:nvSpPr>
          <p:cNvPr id="16" name="Pladsholder til billede 15">
            <a:extLst>
              <a:ext uri="{FF2B5EF4-FFF2-40B4-BE49-F238E27FC236}">
                <a16:creationId xmlns:a16="http://schemas.microsoft.com/office/drawing/2014/main" id="{F6036A7A-94FB-47F5-B629-F3149AD981CE}"/>
              </a:ext>
            </a:extLst>
          </p:cNvPr>
          <p:cNvSpPr>
            <a:spLocks noGrp="1"/>
          </p:cNvSpPr>
          <p:nvPr>
            <p:ph type="pic" sz="quarter" idx="14" hasCustomPrompt="1"/>
          </p:nvPr>
        </p:nvSpPr>
        <p:spPr>
          <a:xfrm>
            <a:off x="8545149" y="1063487"/>
            <a:ext cx="3102339" cy="2664000"/>
          </a:xfrm>
          <a:solidFill>
            <a:schemeClr val="bg1">
              <a:lumMod val="95000"/>
            </a:schemeClr>
          </a:solidFill>
        </p:spPr>
        <p:txBody>
          <a:bodyPr tIns="0" anchor="t" anchorCtr="0"/>
          <a:lstStyle>
            <a:lvl1pPr marL="0" indent="0" algn="ctr">
              <a:buNone/>
              <a:defRPr>
                <a:solidFill>
                  <a:schemeClr val="accent1"/>
                </a:solidFill>
              </a:defRPr>
            </a:lvl1pPr>
          </a:lstStyle>
          <a:p>
            <a:r>
              <a:rPr lang="da-DK"/>
              <a:t>Klik på ikonet for at indsætte billede</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905149" y="3897630"/>
            <a:ext cx="2382339" cy="19729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68EE7D84-7164-421E-B662-985E91609F7A}"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764937116"/>
      </p:ext>
    </p:extLst>
  </p:cSld>
  <p:clrMapOvr>
    <a:masterClrMapping/>
  </p:clrMapOvr>
  <p:extLst>
    <p:ext uri="{DCECCB84-F9BA-43D5-87BE-67443E8EF086}">
      <p15:sldGuideLst xmlns:p15="http://schemas.microsoft.com/office/powerpoint/2012/main">
        <p15:guide id="1" orient="horz" pos="3698" userDrawn="1">
          <p15:clr>
            <a:srgbClr val="000000"/>
          </p15:clr>
        </p15:guide>
        <p15:guide id="2" pos="5383" userDrawn="1">
          <p15:clr>
            <a:srgbClr val="000000"/>
          </p15:clr>
        </p15:guide>
        <p15:guide id="3" pos="5610" userDrawn="1">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69688"/>
            <a:ext cx="4418013" cy="1152000"/>
          </a:xfrm>
        </p:spPr>
        <p:txBody>
          <a:bodyPr/>
          <a:lstStyle>
            <a:lvl1pPr>
              <a:defRPr/>
            </a:lvl1pPr>
          </a:lstStyle>
          <a:p>
            <a:r>
              <a:rPr lang="da-DK" noProof="0"/>
              <a:t>Klik for at tilføje titel maks. 2 linjer</a:t>
            </a:r>
          </a:p>
        </p:txBody>
      </p:sp>
      <p:sp>
        <p:nvSpPr>
          <p:cNvPr id="3" name="Content Placeholder 2"/>
          <p:cNvSpPr>
            <a:spLocks noGrp="1"/>
          </p:cNvSpPr>
          <p:nvPr>
            <p:ph idx="1" hasCustomPrompt="1"/>
          </p:nvPr>
        </p:nvSpPr>
        <p:spPr>
          <a:xfrm>
            <a:off x="539749" y="2112963"/>
            <a:ext cx="4418013"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6" name="Pladsholder til billede 15">
            <a:extLst>
              <a:ext uri="{FF2B5EF4-FFF2-40B4-BE49-F238E27FC236}">
                <a16:creationId xmlns:a16="http://schemas.microsoft.com/office/drawing/2014/main" id="{F6036A7A-94FB-47F5-B629-F3149AD981CE}"/>
              </a:ext>
            </a:extLst>
          </p:cNvPr>
          <p:cNvSpPr>
            <a:spLocks noGrp="1"/>
          </p:cNvSpPr>
          <p:nvPr>
            <p:ph type="pic" sz="quarter" idx="14" hasCustomPrompt="1"/>
          </p:nvPr>
        </p:nvSpPr>
        <p:spPr>
          <a:xfrm>
            <a:off x="5318125" y="647700"/>
            <a:ext cx="6329363" cy="5222875"/>
          </a:xfrm>
          <a:solidFill>
            <a:schemeClr val="bg1">
              <a:lumMod val="95000"/>
            </a:schemeClr>
          </a:solidFill>
        </p:spPr>
        <p:txBody>
          <a:bodyPr tIns="36000" anchor="t" anchorCtr="0"/>
          <a:lstStyle>
            <a:lvl1pPr marL="0" indent="0" algn="ctr">
              <a:buNone/>
              <a:defRPr>
                <a:solidFill>
                  <a:schemeClr val="accent2"/>
                </a:solidFill>
              </a:defRPr>
            </a:lvl1pPr>
          </a:lstStyle>
          <a:p>
            <a:r>
              <a:rPr lang="da-DK"/>
              <a:t>Klik på ikonet for at indsætte billede</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8490312-991E-4448-887C-6CAE621EAD40}"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accent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00936560"/>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og to indhold A">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E69E9E8C-33DE-453F-82A8-8DC85A483228}"/>
              </a:ext>
            </a:extLst>
          </p:cNvPr>
          <p:cNvSpPr/>
          <p:nvPr userDrawn="1"/>
        </p:nvSpPr>
        <p:spPr>
          <a:xfrm>
            <a:off x="8185150" y="0"/>
            <a:ext cx="400685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6" name="Titel 5">
            <a:extLst>
              <a:ext uri="{FF2B5EF4-FFF2-40B4-BE49-F238E27FC236}">
                <a16:creationId xmlns:a16="http://schemas.microsoft.com/office/drawing/2014/main" id="{CDE3B72D-94B1-4434-AF53-F7A802696227}"/>
              </a:ext>
            </a:extLst>
          </p:cNvPr>
          <p:cNvSpPr>
            <a:spLocks noGrp="1"/>
          </p:cNvSpPr>
          <p:nvPr>
            <p:ph type="title" hasCustomPrompt="1"/>
          </p:nvPr>
        </p:nvSpPr>
        <p:spPr>
          <a:xfrm>
            <a:off x="539750" y="569688"/>
            <a:ext cx="7286624" cy="1152000"/>
          </a:xfrm>
        </p:spPr>
        <p:txBody>
          <a:bodyPr/>
          <a:lstStyle/>
          <a:p>
            <a:r>
              <a:rPr lang="da-DK" noProof="0"/>
              <a:t>Klik for at tilføje titel i maks. 2 linjer</a:t>
            </a:r>
            <a:endParaRPr lang="da-DK"/>
          </a:p>
        </p:txBody>
      </p:sp>
      <p:sp>
        <p:nvSpPr>
          <p:cNvPr id="3" name="Content Placeholder 2"/>
          <p:cNvSpPr>
            <a:spLocks noGrp="1"/>
          </p:cNvSpPr>
          <p:nvPr>
            <p:ph idx="1" hasCustomPrompt="1"/>
          </p:nvPr>
        </p:nvSpPr>
        <p:spPr>
          <a:xfrm>
            <a:off x="4364034" y="2112962"/>
            <a:ext cx="3462339" cy="3757615"/>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561070" y="2112962"/>
            <a:ext cx="3088004" cy="3757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5A2DBA24-8CF8-4AB9-9C9B-81A77A21D866}"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2" name="Pladsholder til billede 11">
            <a:extLst>
              <a:ext uri="{FF2B5EF4-FFF2-40B4-BE49-F238E27FC236}">
                <a16:creationId xmlns:a16="http://schemas.microsoft.com/office/drawing/2014/main" id="{48B57227-2733-4B35-8490-EF864AD4ADCB}"/>
              </a:ext>
            </a:extLst>
          </p:cNvPr>
          <p:cNvSpPr>
            <a:spLocks noGrp="1"/>
          </p:cNvSpPr>
          <p:nvPr>
            <p:ph type="pic" sz="quarter" idx="13" hasCustomPrompt="1"/>
          </p:nvPr>
        </p:nvSpPr>
        <p:spPr>
          <a:xfrm>
            <a:off x="539750" y="2112963"/>
            <a:ext cx="3462339" cy="3757612"/>
          </a:xfrm>
          <a:solidFill>
            <a:schemeClr val="bg1"/>
          </a:solidFill>
        </p:spPr>
        <p:txBody>
          <a:bodyPr tIns="0" anchor="t" anchorCtr="0"/>
          <a:lstStyle>
            <a:lvl1pPr marL="0" indent="0" algn="ctr">
              <a:buNone/>
              <a:defRPr/>
            </a:lvl1pPr>
          </a:lstStyle>
          <a:p>
            <a:r>
              <a:rPr lang="da-DK"/>
              <a:t>Klik på ikonet for at indsætte billede</a:t>
            </a:r>
          </a:p>
        </p:txBody>
      </p:sp>
    </p:spTree>
    <p:extLst>
      <p:ext uri="{BB962C8B-B14F-4D97-AF65-F5344CB8AC3E}">
        <p14:creationId xmlns:p14="http://schemas.microsoft.com/office/powerpoint/2010/main" val="3131064802"/>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o indhold B">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63629A3D-BEBD-44A3-B7F0-99B5F6DC39FA}"/>
              </a:ext>
            </a:extLst>
          </p:cNvPr>
          <p:cNvSpPr/>
          <p:nvPr userDrawn="1"/>
        </p:nvSpPr>
        <p:spPr>
          <a:xfrm>
            <a:off x="0" y="0"/>
            <a:ext cx="3046413"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3" name="Content Placeholder 2"/>
          <p:cNvSpPr>
            <a:spLocks noGrp="1"/>
          </p:cNvSpPr>
          <p:nvPr>
            <p:ph idx="1" hasCustomPrompt="1"/>
          </p:nvPr>
        </p:nvSpPr>
        <p:spPr>
          <a:xfrm>
            <a:off x="4364034" y="647700"/>
            <a:ext cx="3462339" cy="5222878"/>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186735" y="647700"/>
            <a:ext cx="3462339" cy="5222878"/>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FD7DE6B4-C07A-47DC-A7C8-8BCE369BE05B}"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12" name="Pladsholder til billede 11">
            <a:extLst>
              <a:ext uri="{FF2B5EF4-FFF2-40B4-BE49-F238E27FC236}">
                <a16:creationId xmlns:a16="http://schemas.microsoft.com/office/drawing/2014/main" id="{48B57227-2733-4B35-8490-EF864AD4ADCB}"/>
              </a:ext>
            </a:extLst>
          </p:cNvPr>
          <p:cNvSpPr>
            <a:spLocks noGrp="1"/>
          </p:cNvSpPr>
          <p:nvPr>
            <p:ph type="pic" sz="quarter" idx="13" hasCustomPrompt="1"/>
          </p:nvPr>
        </p:nvSpPr>
        <p:spPr>
          <a:xfrm>
            <a:off x="539750" y="647700"/>
            <a:ext cx="3462339" cy="5453063"/>
          </a:xfrm>
          <a:solidFill>
            <a:schemeClr val="bg1"/>
          </a:solidFill>
        </p:spPr>
        <p:txBody>
          <a:bodyPr tIns="0" anchor="t" anchorCtr="0"/>
          <a:lstStyle>
            <a:lvl1pPr marL="0" indent="0" algn="ctr">
              <a:buNone/>
              <a:defRPr/>
            </a:lvl1pPr>
          </a:lstStyle>
          <a:p>
            <a:r>
              <a:rPr lang="da-DK"/>
              <a:t>Klik på ikonet for at indsætte billede</a:t>
            </a:r>
          </a:p>
        </p:txBody>
      </p:sp>
      <p:sp>
        <p:nvSpPr>
          <p:cNvPr id="16" name="Krone hvid">
            <a:extLst>
              <a:ext uri="{FF2B5EF4-FFF2-40B4-BE49-F238E27FC236}">
                <a16:creationId xmlns:a16="http://schemas.microsoft.com/office/drawing/2014/main" id="{E7B116D7-53C3-4528-B76A-BA1CAC06B8F5}"/>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4204234319"/>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t billede, to tekstboks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0" bIns="648000" anchor="ctr" anchorCtr="0"/>
          <a:lstStyle>
            <a:lvl1pPr marL="0" indent="0" algn="ctr">
              <a:buNone/>
              <a:defRPr sz="1600"/>
            </a:lvl1pPr>
          </a:lstStyle>
          <a:p>
            <a:r>
              <a:rPr lang="da-DK"/>
              <a:t>Klik på ikonet for at indsætte billede</a:t>
            </a:r>
          </a:p>
        </p:txBody>
      </p:sp>
      <p:sp>
        <p:nvSpPr>
          <p:cNvPr id="2" name="Title 1"/>
          <p:cNvSpPr>
            <a:spLocks noGrp="1"/>
          </p:cNvSpPr>
          <p:nvPr>
            <p:ph type="title" hasCustomPrompt="1"/>
          </p:nvPr>
        </p:nvSpPr>
        <p:spPr>
          <a:xfrm>
            <a:off x="539749" y="569688"/>
            <a:ext cx="9196389" cy="1152000"/>
          </a:xfrm>
        </p:spPr>
        <p:txBody>
          <a:bodyPr/>
          <a:lstStyle>
            <a:lvl1pPr>
              <a:defRPr>
                <a:solidFill>
                  <a:schemeClr val="bg1"/>
                </a:solidFill>
              </a:defRPr>
            </a:lvl1pPr>
          </a:lstStyle>
          <a:p>
            <a:r>
              <a:rPr lang="da-DK" noProof="0"/>
              <a:t>Klik for at tilføje titel i maks. 2 linjer</a:t>
            </a:r>
          </a:p>
        </p:txBody>
      </p:sp>
      <p:sp>
        <p:nvSpPr>
          <p:cNvPr id="11" name="Content Placeholder 2">
            <a:extLst>
              <a:ext uri="{FF2B5EF4-FFF2-40B4-BE49-F238E27FC236}">
                <a16:creationId xmlns:a16="http://schemas.microsoft.com/office/drawing/2014/main" id="{C782BAC4-4366-40DB-ACFD-BA42CFC21F0C}"/>
              </a:ext>
            </a:extLst>
          </p:cNvPr>
          <p:cNvSpPr>
            <a:spLocks noGrp="1"/>
          </p:cNvSpPr>
          <p:nvPr>
            <p:ph idx="1" hasCustomPrompt="1"/>
          </p:nvPr>
        </p:nvSpPr>
        <p:spPr>
          <a:xfrm>
            <a:off x="539751" y="3826565"/>
            <a:ext cx="5373688" cy="2274197"/>
          </a:xfrm>
          <a:solidFill>
            <a:schemeClr val="bg1"/>
          </a:solidFill>
        </p:spPr>
        <p:txBody>
          <a:bodyPr lIns="540000" tIns="216000" rIns="540000" bIns="216000" anchor="b" anchorCtr="0"/>
          <a:lstStyle>
            <a:lvl1pPr indent="-288000">
              <a:defRPr sz="1800"/>
            </a:lvl1pPr>
            <a:lvl2pPr marL="576000" indent="-288000">
              <a:defRPr sz="1800"/>
            </a:lvl2pPr>
            <a:lvl3pPr marL="864000" indent="-288000">
              <a:defRPr sz="1800"/>
            </a:lvl3pPr>
            <a:lvl4pPr>
              <a:defRPr sz="1800"/>
            </a:lvl4pPr>
            <a:lvl5pPr marL="288000" indent="-288000">
              <a:defRPr sz="1800"/>
            </a:lvl5pPr>
            <a:lvl6pPr marL="216000" indent="-216000">
              <a:spcAft>
                <a:spcPts val="0"/>
              </a:spcAft>
              <a:defRPr sz="1500"/>
            </a:lvl6pPr>
            <a:lvl7pPr marL="216000" indent="-216000">
              <a:spcAft>
                <a:spcPts val="0"/>
              </a:spcAft>
              <a:defRPr sz="1500"/>
            </a:lvl7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12" name="Content Placeholder 3">
            <a:extLst>
              <a:ext uri="{FF2B5EF4-FFF2-40B4-BE49-F238E27FC236}">
                <a16:creationId xmlns:a16="http://schemas.microsoft.com/office/drawing/2014/main" id="{BA1B7E39-641D-451C-9B3D-93C5988D36CC}"/>
              </a:ext>
            </a:extLst>
          </p:cNvPr>
          <p:cNvSpPr>
            <a:spLocks noGrp="1"/>
          </p:cNvSpPr>
          <p:nvPr>
            <p:ph sz="half" idx="2" hasCustomPrompt="1"/>
          </p:nvPr>
        </p:nvSpPr>
        <p:spPr>
          <a:xfrm>
            <a:off x="6275387" y="3826565"/>
            <a:ext cx="5373687" cy="2274197"/>
          </a:xfrm>
          <a:solidFill>
            <a:schemeClr val="bg1"/>
          </a:solidFill>
        </p:spPr>
        <p:txBody>
          <a:bodyPr lIns="540000" tIns="216000" rIns="540000" bIns="216000" anchor="b" anchorCtr="0"/>
          <a:lstStyle>
            <a:lvl1pPr marL="288000" indent="-288000">
              <a:defRPr sz="1800"/>
            </a:lvl1pPr>
            <a:lvl2pPr marL="576000" indent="-288000">
              <a:defRPr sz="1800"/>
            </a:lvl2pPr>
            <a:lvl3pPr marL="864000" indent="-288000">
              <a:defRPr sz="1800"/>
            </a:lvl3pPr>
            <a:lvl4pPr>
              <a:defRPr sz="1800"/>
            </a:lvl4pPr>
            <a:lvl5pPr marL="288000" indent="-288000">
              <a:defRPr sz="1800"/>
            </a:lvl5pPr>
            <a:lvl6pPr marL="216000" indent="-216000">
              <a:spcAft>
                <a:spcPts val="0"/>
              </a:spcAft>
              <a:defRPr sz="1500" i="0"/>
            </a:lvl6pPr>
            <a:lvl7pPr marL="216000" indent="-216000">
              <a:spcAft>
                <a:spcPts val="0"/>
              </a:spcAft>
              <a:defRPr sz="1500" i="0"/>
            </a:lvl7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6" name="Krone special">
            <a:extLst>
              <a:ext uri="{FF2B5EF4-FFF2-40B4-BE49-F238E27FC236}">
                <a16:creationId xmlns:a16="http://schemas.microsoft.com/office/drawing/2014/main" id="{D6EF1F38-FD9E-4C4D-8A3E-A7C6354F030E}"/>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
        <p:nvSpPr>
          <p:cNvPr id="6" name="Date Placeholder 5">
            <a:extLst>
              <a:ext uri="{FF2B5EF4-FFF2-40B4-BE49-F238E27FC236}">
                <a16:creationId xmlns:a16="http://schemas.microsoft.com/office/drawing/2014/main" id="{CA763AB7-66AC-4B5E-AA9F-6987C9D843C0}"/>
              </a:ext>
            </a:extLst>
          </p:cNvPr>
          <p:cNvSpPr>
            <a:spLocks noGrp="1"/>
          </p:cNvSpPr>
          <p:nvPr>
            <p:ph type="dt" sz="half" idx="15"/>
          </p:nvPr>
        </p:nvSpPr>
        <p:spPr/>
        <p:txBody>
          <a:bodyPr/>
          <a:lstStyle/>
          <a:p>
            <a:fld id="{0A1F084B-DAEB-4EA0-A0DB-1F330D2E5F17}" type="datetime2">
              <a:rPr lang="da-DK" smtClean="0"/>
              <a:t>18. januar 2022</a:t>
            </a:fld>
            <a:endParaRPr lang="da-DK"/>
          </a:p>
        </p:txBody>
      </p:sp>
      <p:sp>
        <p:nvSpPr>
          <p:cNvPr id="9" name="Footer Placeholder 8">
            <a:extLst>
              <a:ext uri="{FF2B5EF4-FFF2-40B4-BE49-F238E27FC236}">
                <a16:creationId xmlns:a16="http://schemas.microsoft.com/office/drawing/2014/main" id="{B7DADAD9-F93B-40D2-AC56-4870777E2D07}"/>
              </a:ext>
            </a:extLst>
          </p:cNvPr>
          <p:cNvSpPr>
            <a:spLocks noGrp="1"/>
          </p:cNvSpPr>
          <p:nvPr>
            <p:ph type="ftr" sz="quarter" idx="16"/>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907ECE09-1CBE-4D8F-82C9-09DAF858B3B5}"/>
              </a:ext>
            </a:extLst>
          </p:cNvPr>
          <p:cNvSpPr>
            <a:spLocks noGrp="1"/>
          </p:cNvSpPr>
          <p:nvPr>
            <p:ph type="sldNum" sz="quarter" idx="17"/>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473848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meret indhold A">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17F9107C-C0DE-42D0-AC68-1D7AF1BC5BE7}"/>
              </a:ext>
            </a:extLst>
          </p:cNvPr>
          <p:cNvSpPr/>
          <p:nvPr userDrawn="1"/>
        </p:nvSpPr>
        <p:spPr>
          <a:xfrm>
            <a:off x="5318125" y="0"/>
            <a:ext cx="687387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50" y="569688"/>
            <a:ext cx="4418014" cy="1152000"/>
          </a:xfrm>
        </p:spPr>
        <p:txBody>
          <a:bodyPr/>
          <a:lstStyle>
            <a:lvl1pPr>
              <a:defRPr/>
            </a:lvl1pPr>
          </a:lstStyle>
          <a:p>
            <a:r>
              <a:rPr lang="da-DK" noProof="0"/>
              <a:t>Klik for at tilføje titel maks. 2 linjer</a:t>
            </a:r>
          </a:p>
        </p:txBody>
      </p:sp>
      <p:sp>
        <p:nvSpPr>
          <p:cNvPr id="3" name="Content Placeholder 2"/>
          <p:cNvSpPr>
            <a:spLocks noGrp="1"/>
          </p:cNvSpPr>
          <p:nvPr>
            <p:ph idx="1" hasCustomPrompt="1"/>
          </p:nvPr>
        </p:nvSpPr>
        <p:spPr>
          <a:xfrm>
            <a:off x="539749" y="2112964"/>
            <a:ext cx="4418014" cy="3556000"/>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1" y="650509"/>
            <a:ext cx="5373687" cy="2268000"/>
          </a:xfrm>
          <a:solidFill>
            <a:schemeClr val="bg1"/>
          </a:solidFill>
        </p:spPr>
        <p:txBody>
          <a:bodyPr lIns="540000" tIns="432000" rIns="540000" bIns="432000"/>
          <a:lstStyle>
            <a:lvl1pPr>
              <a:defRPr/>
            </a:lvl1pPr>
            <a:lvl4pPr>
              <a:defRPr/>
            </a:lvl4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6273800" y="3399692"/>
            <a:ext cx="5373687" cy="2268000"/>
          </a:xfrm>
          <a:solidFill>
            <a:schemeClr val="bg1"/>
          </a:solidFill>
        </p:spPr>
        <p:txBody>
          <a:bodyPr lIns="540000" tIns="432000" rIns="540000" bIns="432000"/>
          <a:lstStyle>
            <a:lvl1pPr>
              <a:defRPr/>
            </a:lvl1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12">
            <a:extLst>
              <a:ext uri="{FF2B5EF4-FFF2-40B4-BE49-F238E27FC236}">
                <a16:creationId xmlns:a16="http://schemas.microsoft.com/office/drawing/2014/main" id="{5EA8232A-2FED-4B7B-A286-C85FD1AC0367}"/>
              </a:ext>
            </a:extLst>
          </p:cNvPr>
          <p:cNvSpPr>
            <a:spLocks noGrp="1" noChangeAspect="1"/>
          </p:cNvSpPr>
          <p:nvPr>
            <p:ph type="body" sz="quarter" idx="14" hasCustomPrompt="1"/>
          </p:nvPr>
        </p:nvSpPr>
        <p:spPr>
          <a:xfrm>
            <a:off x="5954456" y="469200"/>
            <a:ext cx="648000" cy="648000"/>
          </a:xfrm>
          <a:prstGeom prst="ellipse">
            <a:avLst/>
          </a:prstGeom>
          <a:solidFill>
            <a:srgbClr val="1C69B9"/>
          </a:solidFill>
        </p:spPr>
        <p:txBody>
          <a:bodyPr anchor="ctr" anchorCtr="0"/>
          <a:lstStyle>
            <a:lvl1pPr marL="0" indent="0" algn="ctr">
              <a:lnSpc>
                <a:spcPct val="83000"/>
              </a:lnSpc>
              <a:buNone/>
              <a:defRPr sz="3000">
                <a:solidFill>
                  <a:schemeClr val="bg1"/>
                </a:solidFill>
                <a:latin typeface="+mj-lt"/>
              </a:defRPr>
            </a:lvl1pPr>
          </a:lstStyle>
          <a:p>
            <a:pPr lvl="0"/>
            <a:r>
              <a:rPr lang="da-DK"/>
              <a:t>1</a:t>
            </a:r>
          </a:p>
        </p:txBody>
      </p:sp>
      <p:sp>
        <p:nvSpPr>
          <p:cNvPr id="14" name="Pladsholder til tekst 14">
            <a:extLst>
              <a:ext uri="{FF2B5EF4-FFF2-40B4-BE49-F238E27FC236}">
                <a16:creationId xmlns:a16="http://schemas.microsoft.com/office/drawing/2014/main" id="{CCA7611E-17E2-450D-B04B-52F243AF3F45}"/>
              </a:ext>
            </a:extLst>
          </p:cNvPr>
          <p:cNvSpPr>
            <a:spLocks noGrp="1" noChangeAspect="1"/>
          </p:cNvSpPr>
          <p:nvPr>
            <p:ph type="body" sz="quarter" idx="15" hasCustomPrompt="1"/>
          </p:nvPr>
        </p:nvSpPr>
        <p:spPr>
          <a:xfrm>
            <a:off x="5949800" y="3227205"/>
            <a:ext cx="648000" cy="648000"/>
          </a:xfrm>
          <a:prstGeom prst="ellipse">
            <a:avLst/>
          </a:prstGeom>
          <a:solidFill>
            <a:srgbClr val="1C69B9"/>
          </a:solidFill>
        </p:spPr>
        <p:txBody>
          <a:bodyPr anchor="ctr" anchorCtr="0"/>
          <a:lstStyle>
            <a:lvl1pPr marL="0" indent="0" algn="ctr">
              <a:lnSpc>
                <a:spcPct val="83000"/>
              </a:lnSpc>
              <a:buNone/>
              <a:defRPr sz="3000">
                <a:solidFill>
                  <a:schemeClr val="bg1"/>
                </a:solidFill>
                <a:latin typeface="+mj-lt"/>
              </a:defRPr>
            </a:lvl1pPr>
          </a:lstStyle>
          <a:p>
            <a:pPr lvl="0"/>
            <a:r>
              <a:rPr lang="da-DK"/>
              <a:t>2</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7FB69CEB-3630-4DC2-8750-5F150F486CE1}"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823476499"/>
      </p:ext>
    </p:extLst>
  </p:cSld>
  <p:clrMapOvr>
    <a:masterClrMapping/>
  </p:clrMapOvr>
  <p:extLst>
    <p:ext uri="{DCECCB84-F9BA-43D5-87BE-67443E8EF086}">
      <p15:sldGuideLst xmlns:p15="http://schemas.microsoft.com/office/powerpoint/2012/main">
        <p15:guide id="1" orient="horz" pos="3571" userDrawn="1">
          <p15:clr>
            <a:srgbClr val="FDE53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fld id="{96D8DDAB-2EE4-4DAB-BC89-E2BB2B06AADF}"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endParaRPr lang="da-DK"/>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1485713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meret indhold B">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17F9107C-C0DE-42D0-AC68-1D7AF1BC5BE7}"/>
              </a:ext>
            </a:extLst>
          </p:cNvPr>
          <p:cNvSpPr/>
          <p:nvPr userDrawn="1"/>
        </p:nvSpPr>
        <p:spPr>
          <a:xfrm>
            <a:off x="1" y="0"/>
            <a:ext cx="12192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50" y="569688"/>
            <a:ext cx="4418014" cy="1152000"/>
          </a:xfrm>
        </p:spPr>
        <p:txBody>
          <a:bodyPr/>
          <a:lstStyle>
            <a:lvl1pPr>
              <a:defRPr>
                <a:solidFill>
                  <a:schemeClr val="bg1"/>
                </a:solidFill>
              </a:defRPr>
            </a:lvl1pPr>
          </a:lstStyle>
          <a:p>
            <a:r>
              <a:rPr lang="da-DK" noProof="0"/>
              <a:t>Klik for at tilføje titel maks. 2 linjer</a:t>
            </a:r>
          </a:p>
        </p:txBody>
      </p:sp>
      <p:sp>
        <p:nvSpPr>
          <p:cNvPr id="3" name="Content Placeholder 2"/>
          <p:cNvSpPr>
            <a:spLocks noGrp="1"/>
          </p:cNvSpPr>
          <p:nvPr>
            <p:ph idx="1" hasCustomPrompt="1"/>
          </p:nvPr>
        </p:nvSpPr>
        <p:spPr>
          <a:xfrm>
            <a:off x="539749" y="2112964"/>
            <a:ext cx="4418014" cy="355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1" y="650509"/>
            <a:ext cx="5373687" cy="2268000"/>
          </a:xfrm>
          <a:solidFill>
            <a:schemeClr val="bg1"/>
          </a:solidFill>
        </p:spPr>
        <p:txBody>
          <a:bodyPr lIns="540000" tIns="432000" rIns="540000" bIns="432000"/>
          <a:lstStyle>
            <a:lvl1pPr>
              <a:defRPr/>
            </a:lvl1pPr>
            <a:lvl4pPr>
              <a:defRPr/>
            </a:lvl4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6273800" y="3399692"/>
            <a:ext cx="5373687" cy="2268000"/>
          </a:xfrm>
          <a:solidFill>
            <a:schemeClr val="bg1"/>
          </a:solidFill>
        </p:spPr>
        <p:txBody>
          <a:bodyPr lIns="540000" tIns="432000" rIns="540000" bIns="432000"/>
          <a:lstStyle>
            <a:lvl1pPr>
              <a:defRPr/>
            </a:lvl1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12">
            <a:extLst>
              <a:ext uri="{FF2B5EF4-FFF2-40B4-BE49-F238E27FC236}">
                <a16:creationId xmlns:a16="http://schemas.microsoft.com/office/drawing/2014/main" id="{5EA8232A-2FED-4B7B-A286-C85FD1AC0367}"/>
              </a:ext>
            </a:extLst>
          </p:cNvPr>
          <p:cNvSpPr>
            <a:spLocks noGrp="1" noChangeAspect="1"/>
          </p:cNvSpPr>
          <p:nvPr>
            <p:ph type="body" sz="quarter" idx="14" hasCustomPrompt="1"/>
          </p:nvPr>
        </p:nvSpPr>
        <p:spPr>
          <a:xfrm>
            <a:off x="5954456" y="469200"/>
            <a:ext cx="648000" cy="648000"/>
          </a:xfrm>
          <a:prstGeom prst="ellipse">
            <a:avLst/>
          </a:prstGeom>
          <a:solidFill>
            <a:srgbClr val="1C69B9"/>
          </a:solidFill>
        </p:spPr>
        <p:txBody>
          <a:bodyPr anchor="ctr" anchorCtr="0"/>
          <a:lstStyle>
            <a:lvl1pPr marL="0" indent="0" algn="ctr">
              <a:lnSpc>
                <a:spcPct val="83000"/>
              </a:lnSpc>
              <a:buNone/>
              <a:defRPr sz="3000">
                <a:solidFill>
                  <a:schemeClr val="bg1"/>
                </a:solidFill>
                <a:latin typeface="+mj-lt"/>
              </a:defRPr>
            </a:lvl1pPr>
          </a:lstStyle>
          <a:p>
            <a:pPr lvl="0"/>
            <a:r>
              <a:rPr lang="da-DK"/>
              <a:t>1</a:t>
            </a:r>
          </a:p>
        </p:txBody>
      </p:sp>
      <p:sp>
        <p:nvSpPr>
          <p:cNvPr id="14" name="Pladsholder til tekst 14">
            <a:extLst>
              <a:ext uri="{FF2B5EF4-FFF2-40B4-BE49-F238E27FC236}">
                <a16:creationId xmlns:a16="http://schemas.microsoft.com/office/drawing/2014/main" id="{CCA7611E-17E2-450D-B04B-52F243AF3F45}"/>
              </a:ext>
            </a:extLst>
          </p:cNvPr>
          <p:cNvSpPr>
            <a:spLocks noGrp="1" noChangeAspect="1"/>
          </p:cNvSpPr>
          <p:nvPr>
            <p:ph type="body" sz="quarter" idx="15" hasCustomPrompt="1"/>
          </p:nvPr>
        </p:nvSpPr>
        <p:spPr>
          <a:xfrm>
            <a:off x="5949800" y="3227205"/>
            <a:ext cx="648000" cy="648000"/>
          </a:xfrm>
          <a:prstGeom prst="ellipse">
            <a:avLst/>
          </a:prstGeom>
          <a:solidFill>
            <a:srgbClr val="1C69B9"/>
          </a:solidFill>
        </p:spPr>
        <p:txBody>
          <a:bodyPr anchor="ctr" anchorCtr="0"/>
          <a:lstStyle>
            <a:lvl1pPr marL="0" indent="0" algn="ctr">
              <a:lnSpc>
                <a:spcPct val="83000"/>
              </a:lnSpc>
              <a:buNone/>
              <a:defRPr sz="3000">
                <a:solidFill>
                  <a:schemeClr val="bg1"/>
                </a:solidFill>
                <a:latin typeface="+mj-lt"/>
              </a:defRPr>
            </a:lvl1pPr>
          </a:lstStyle>
          <a:p>
            <a:pPr lvl="0"/>
            <a:r>
              <a:rPr lang="da-DK"/>
              <a:t>2</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7AF0BDD2-88F6-499A-91C6-7808FE298FEC}"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4" name="Krone">
            <a:extLst>
              <a:ext uri="{FF2B5EF4-FFF2-40B4-BE49-F238E27FC236}">
                <a16:creationId xmlns:a16="http://schemas.microsoft.com/office/drawing/2014/main" id="{49A14D37-9A2C-4C48-A08F-8C5767540FDD}"/>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14705562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571" userDrawn="1">
          <p15:clr>
            <a:srgbClr val="FFFF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meret indhold C">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D67916D-B624-44EE-9CAE-72C8F9CD396A}"/>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6" name="Titel 15">
            <a:extLst>
              <a:ext uri="{FF2B5EF4-FFF2-40B4-BE49-F238E27FC236}">
                <a16:creationId xmlns:a16="http://schemas.microsoft.com/office/drawing/2014/main" id="{33B26454-8042-44DE-AB6F-53D0C70F1857}"/>
              </a:ext>
            </a:extLst>
          </p:cNvPr>
          <p:cNvSpPr>
            <a:spLocks noGrp="1"/>
          </p:cNvSpPr>
          <p:nvPr>
            <p:ph type="title" hasCustomPrompt="1"/>
          </p:nvPr>
        </p:nvSpPr>
        <p:spPr>
          <a:xfrm>
            <a:off x="898524" y="2112963"/>
            <a:ext cx="2741615" cy="792000"/>
          </a:xfrm>
        </p:spPr>
        <p:txBody>
          <a:bodyPr/>
          <a:lstStyle>
            <a:lvl1pPr>
              <a:lnSpc>
                <a:spcPct val="89000"/>
              </a:lnSpc>
              <a:defRPr sz="2800" b="0">
                <a:solidFill>
                  <a:schemeClr val="tx1"/>
                </a:solidFill>
                <a:latin typeface="+mj-lt"/>
              </a:defRPr>
            </a:lvl1pPr>
          </a:lstStyle>
          <a:p>
            <a:r>
              <a:rPr lang="da-DK"/>
              <a:t>Overskrift i maks. 2 linjer</a:t>
            </a:r>
          </a:p>
        </p:txBody>
      </p:sp>
      <p:sp>
        <p:nvSpPr>
          <p:cNvPr id="3" name="Content Placeholder 2"/>
          <p:cNvSpPr>
            <a:spLocks noGrp="1"/>
          </p:cNvSpPr>
          <p:nvPr>
            <p:ph idx="1" hasCustomPrompt="1"/>
          </p:nvPr>
        </p:nvSpPr>
        <p:spPr>
          <a:xfrm>
            <a:off x="898525" y="3121955"/>
            <a:ext cx="2743200" cy="2547008"/>
          </a:xfrm>
        </p:spPr>
        <p:txBody>
          <a:bodyPr/>
          <a:lstStyle>
            <a:lvl1pPr>
              <a:defRPr/>
            </a:lvl1pPr>
            <a:lvl4pPr>
              <a:defRPr/>
            </a:lvl4pPr>
            <a:lvl5pPr>
              <a:defRPr/>
            </a:lvl5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722813" y="3118757"/>
            <a:ext cx="2744447" cy="2550207"/>
          </a:xfrm>
        </p:spPr>
        <p:txBody>
          <a:bodyPr/>
          <a:lstStyle>
            <a:lvl1pPr>
              <a:defRPr/>
            </a:lvl1pPr>
            <a:lvl4pPr>
              <a:defRPr/>
            </a:lvl4pPr>
            <a:lvl5pPr>
              <a:defRPr/>
            </a:lvl5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549595" y="3118758"/>
            <a:ext cx="2743200" cy="2550205"/>
          </a:xfrm>
        </p:spPr>
        <p:txBody>
          <a:bodyPr/>
          <a:lstStyle>
            <a:lvl1pPr>
              <a:defRPr/>
            </a:lvl1pPr>
            <a:lvl5pPr>
              <a:defRPr/>
            </a:lvl5pPr>
            <a:lvl6pPr>
              <a:defRPr/>
            </a:lvl6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12">
            <a:extLst>
              <a:ext uri="{FF2B5EF4-FFF2-40B4-BE49-F238E27FC236}">
                <a16:creationId xmlns:a16="http://schemas.microsoft.com/office/drawing/2014/main" id="{4FB518A3-C1D3-4D8C-B70E-8ABA1EA243EF}"/>
              </a:ext>
            </a:extLst>
          </p:cNvPr>
          <p:cNvSpPr>
            <a:spLocks noGrp="1" noChangeAspect="1"/>
          </p:cNvSpPr>
          <p:nvPr>
            <p:ph type="body" sz="quarter" idx="14" hasCustomPrompt="1"/>
          </p:nvPr>
        </p:nvSpPr>
        <p:spPr>
          <a:xfrm>
            <a:off x="898524" y="1224000"/>
            <a:ext cx="648000" cy="648000"/>
          </a:xfrm>
          <a:prstGeom prst="ellipse">
            <a:avLst/>
          </a:prstGeom>
          <a:solidFill>
            <a:srgbClr val="1C69B9"/>
          </a:solidFill>
        </p:spPr>
        <p:txBody>
          <a:bodyPr anchor="ctr" anchorCtr="0"/>
          <a:lstStyle>
            <a:lvl1pPr marL="0" indent="0" algn="ctr">
              <a:lnSpc>
                <a:spcPct val="83000"/>
              </a:lnSpc>
              <a:buNone/>
              <a:defRPr sz="3000">
                <a:solidFill>
                  <a:schemeClr val="tx1"/>
                </a:solidFill>
                <a:latin typeface="+mj-lt"/>
              </a:defRPr>
            </a:lvl1pPr>
          </a:lstStyle>
          <a:p>
            <a:pPr lvl="0"/>
            <a:r>
              <a:rPr lang="da-DK"/>
              <a:t>1</a:t>
            </a:r>
          </a:p>
        </p:txBody>
      </p:sp>
      <p:sp>
        <p:nvSpPr>
          <p:cNvPr id="14" name="Pladsholder til tekst 14">
            <a:extLst>
              <a:ext uri="{FF2B5EF4-FFF2-40B4-BE49-F238E27FC236}">
                <a16:creationId xmlns:a16="http://schemas.microsoft.com/office/drawing/2014/main" id="{F40012BC-F9D8-4B5E-B49F-9FA5268A73FA}"/>
              </a:ext>
            </a:extLst>
          </p:cNvPr>
          <p:cNvSpPr>
            <a:spLocks noGrp="1" noChangeAspect="1"/>
          </p:cNvSpPr>
          <p:nvPr>
            <p:ph type="body" sz="quarter" idx="15" hasCustomPrompt="1"/>
          </p:nvPr>
        </p:nvSpPr>
        <p:spPr>
          <a:xfrm>
            <a:off x="4722813" y="1224000"/>
            <a:ext cx="648000" cy="648000"/>
          </a:xfrm>
          <a:prstGeom prst="ellipse">
            <a:avLst/>
          </a:prstGeom>
          <a:solidFill>
            <a:srgbClr val="1C69B9"/>
          </a:solidFill>
        </p:spPr>
        <p:txBody>
          <a:bodyPr anchor="ctr" anchorCtr="0"/>
          <a:lstStyle>
            <a:lvl1pPr marL="0" indent="0" algn="ctr">
              <a:lnSpc>
                <a:spcPct val="83000"/>
              </a:lnSpc>
              <a:buNone/>
              <a:defRPr sz="3000">
                <a:solidFill>
                  <a:schemeClr val="tx1"/>
                </a:solidFill>
                <a:latin typeface="+mj-lt"/>
              </a:defRPr>
            </a:lvl1pPr>
          </a:lstStyle>
          <a:p>
            <a:pPr lvl="0"/>
            <a:r>
              <a:rPr lang="da-DK"/>
              <a:t>2</a:t>
            </a:r>
          </a:p>
        </p:txBody>
      </p:sp>
      <p:sp>
        <p:nvSpPr>
          <p:cNvPr id="15" name="Pladsholder til tekst 16">
            <a:extLst>
              <a:ext uri="{FF2B5EF4-FFF2-40B4-BE49-F238E27FC236}">
                <a16:creationId xmlns:a16="http://schemas.microsoft.com/office/drawing/2014/main" id="{15920C2A-1E00-46BE-83D1-5A3990716CAC}"/>
              </a:ext>
            </a:extLst>
          </p:cNvPr>
          <p:cNvSpPr>
            <a:spLocks noGrp="1" noChangeAspect="1"/>
          </p:cNvSpPr>
          <p:nvPr>
            <p:ph type="body" sz="quarter" idx="16" hasCustomPrompt="1"/>
          </p:nvPr>
        </p:nvSpPr>
        <p:spPr>
          <a:xfrm>
            <a:off x="8548688" y="1224000"/>
            <a:ext cx="648000" cy="648000"/>
          </a:xfrm>
          <a:prstGeom prst="ellipse">
            <a:avLst/>
          </a:prstGeom>
          <a:solidFill>
            <a:srgbClr val="1C69B9"/>
          </a:solidFill>
        </p:spPr>
        <p:txBody>
          <a:bodyPr anchor="ctr" anchorCtr="0"/>
          <a:lstStyle>
            <a:lvl1pPr marL="0" indent="0" algn="ctr">
              <a:lnSpc>
                <a:spcPct val="83000"/>
              </a:lnSpc>
              <a:buNone/>
              <a:defRPr sz="3000">
                <a:latin typeface="+mj-lt"/>
              </a:defRPr>
            </a:lvl1pPr>
          </a:lstStyle>
          <a:p>
            <a:pPr lvl="0"/>
            <a:r>
              <a:rPr lang="da-DK"/>
              <a:t>3</a:t>
            </a:r>
          </a:p>
        </p:txBody>
      </p:sp>
      <p:sp>
        <p:nvSpPr>
          <p:cNvPr id="19" name="Pladsholder til tekst 20">
            <a:extLst>
              <a:ext uri="{FF2B5EF4-FFF2-40B4-BE49-F238E27FC236}">
                <a16:creationId xmlns:a16="http://schemas.microsoft.com/office/drawing/2014/main" id="{C6D0269D-9DCF-487F-AF1D-5D7D20FC9563}"/>
              </a:ext>
            </a:extLst>
          </p:cNvPr>
          <p:cNvSpPr>
            <a:spLocks noGrp="1"/>
          </p:cNvSpPr>
          <p:nvPr>
            <p:ph type="body" sz="quarter" idx="20" hasCustomPrompt="1"/>
          </p:nvPr>
        </p:nvSpPr>
        <p:spPr>
          <a:xfrm>
            <a:off x="4724060" y="2112961"/>
            <a:ext cx="2743200" cy="792000"/>
          </a:xfrm>
        </p:spPr>
        <p:txBody>
          <a:bodyPr/>
          <a:lstStyle>
            <a:lvl1pPr marL="0" indent="0">
              <a:lnSpc>
                <a:spcPct val="89000"/>
              </a:lnSpc>
              <a:buNone/>
              <a:defRPr sz="2800">
                <a:latin typeface="+mj-lt"/>
              </a:defRPr>
            </a:lvl1pPr>
          </a:lstStyle>
          <a:p>
            <a:pPr lvl="0"/>
            <a:r>
              <a:rPr lang="da-DK"/>
              <a:t>Overskrift i maks. 2 linjer</a:t>
            </a:r>
          </a:p>
        </p:txBody>
      </p:sp>
      <p:sp>
        <p:nvSpPr>
          <p:cNvPr id="20" name="Pladsholder til tekst 22">
            <a:extLst>
              <a:ext uri="{FF2B5EF4-FFF2-40B4-BE49-F238E27FC236}">
                <a16:creationId xmlns:a16="http://schemas.microsoft.com/office/drawing/2014/main" id="{704D1AAE-43E5-42AA-9CFD-68CF9CC41D7B}"/>
              </a:ext>
            </a:extLst>
          </p:cNvPr>
          <p:cNvSpPr>
            <a:spLocks noGrp="1"/>
          </p:cNvSpPr>
          <p:nvPr>
            <p:ph type="body" sz="quarter" idx="21" hasCustomPrompt="1"/>
          </p:nvPr>
        </p:nvSpPr>
        <p:spPr>
          <a:xfrm>
            <a:off x="8549595" y="2112963"/>
            <a:ext cx="2743200" cy="791998"/>
          </a:xfrm>
        </p:spPr>
        <p:txBody>
          <a:bodyPr/>
          <a:lstStyle>
            <a:lvl1pPr marL="0" indent="0">
              <a:lnSpc>
                <a:spcPct val="89000"/>
              </a:lnSpc>
              <a:buNone/>
              <a:defRPr sz="2800">
                <a:latin typeface="+mj-lt"/>
              </a:defRPr>
            </a:lvl1pPr>
          </a:lstStyle>
          <a:p>
            <a:pPr lvl="0"/>
            <a:r>
              <a:rPr lang="da-DK"/>
              <a:t>Overskrift i maks. 2 linjer</a:t>
            </a:r>
          </a:p>
        </p:txBody>
      </p:sp>
      <p:sp>
        <p:nvSpPr>
          <p:cNvPr id="6" name="Krone">
            <a:extLst>
              <a:ext uri="{FF2B5EF4-FFF2-40B4-BE49-F238E27FC236}">
                <a16:creationId xmlns:a16="http://schemas.microsoft.com/office/drawing/2014/main" id="{143362B6-2C69-4357-B2E3-944CF9800B08}"/>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5207FE63-08D3-450C-9AC0-643E1851B8A0}"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13717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566" userDrawn="1">
          <p15:clr>
            <a:srgbClr val="FFFFFF"/>
          </p15:clr>
        </p15:guide>
        <p15:guide id="3" pos="2975" userDrawn="1">
          <p15:clr>
            <a:srgbClr val="FFFFFF"/>
          </p15:clr>
        </p15:guide>
        <p15:guide id="4" pos="5385" userDrawn="1">
          <p15:clr>
            <a:srgbClr val="FFFFFF"/>
          </p15:clr>
        </p15:guide>
        <p15:guide id="5" orient="horz" pos="3571" userDrawn="1">
          <p15:clr>
            <a:srgbClr val="FFFFFF"/>
          </p15:clr>
        </p15:guide>
        <p15:guide id="6" orient="horz" pos="1966" userDrawn="1">
          <p15:clr>
            <a:srgbClr val="FFFF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D67916D-B624-44EE-9CAE-72C8F9CD396A}"/>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noProof="0"/>
              <a:t>Klik for at tilføje titel i maks. 2 linjer</a:t>
            </a:r>
          </a:p>
        </p:txBody>
      </p:sp>
      <p:sp>
        <p:nvSpPr>
          <p:cNvPr id="3" name="Content Placeholder 2"/>
          <p:cNvSpPr>
            <a:spLocks noGrp="1"/>
          </p:cNvSpPr>
          <p:nvPr>
            <p:ph idx="1" hasCustomPrompt="1"/>
          </p:nvPr>
        </p:nvSpPr>
        <p:spPr>
          <a:xfrm>
            <a:off x="539750" y="3121025"/>
            <a:ext cx="2506664" cy="2547937"/>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6" y="3121025"/>
            <a:ext cx="2506662" cy="2547938"/>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6273801" y="3121024"/>
            <a:ext cx="2506662" cy="2547937"/>
          </a:xfrm>
        </p:spPr>
        <p:txBody>
          <a:body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Krone">
            <a:extLst>
              <a:ext uri="{FF2B5EF4-FFF2-40B4-BE49-F238E27FC236}">
                <a16:creationId xmlns:a16="http://schemas.microsoft.com/office/drawing/2014/main" id="{143362B6-2C69-4357-B2E3-944CF9800B08}"/>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1" name="Pladsholder til indhold 11">
            <a:extLst>
              <a:ext uri="{FF2B5EF4-FFF2-40B4-BE49-F238E27FC236}">
                <a16:creationId xmlns:a16="http://schemas.microsoft.com/office/drawing/2014/main" id="{243B68EF-7120-4D73-9961-2F7D6948197E}"/>
              </a:ext>
            </a:extLst>
          </p:cNvPr>
          <p:cNvSpPr>
            <a:spLocks noGrp="1"/>
          </p:cNvSpPr>
          <p:nvPr>
            <p:ph sz="quarter" idx="14" hasCustomPrompt="1"/>
          </p:nvPr>
        </p:nvSpPr>
        <p:spPr>
          <a:xfrm>
            <a:off x="9140824" y="3121025"/>
            <a:ext cx="2506663" cy="2547938"/>
          </a:xfrm>
        </p:spPr>
        <p:txBody>
          <a:body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3" name="Picture Placeholder 12">
            <a:extLst>
              <a:ext uri="{FF2B5EF4-FFF2-40B4-BE49-F238E27FC236}">
                <a16:creationId xmlns:a16="http://schemas.microsoft.com/office/drawing/2014/main" id="{A4364A98-85CB-46A6-A7C7-9C5A36370D0B}"/>
              </a:ext>
            </a:extLst>
          </p:cNvPr>
          <p:cNvSpPr>
            <a:spLocks noGrp="1"/>
          </p:cNvSpPr>
          <p:nvPr>
            <p:ph type="pic" sz="quarter" idx="19" hasCustomPrompt="1"/>
          </p:nvPr>
        </p:nvSpPr>
        <p:spPr>
          <a:xfrm>
            <a:off x="539750" y="2159000"/>
            <a:ext cx="720726" cy="720725"/>
          </a:xfrm>
          <a:prstGeom prst="ellipse">
            <a:avLst/>
          </a:prstGeom>
          <a:solidFill>
            <a:schemeClr val="tx1">
              <a:lumMod val="95000"/>
            </a:schemeClr>
          </a:solidFill>
        </p:spPr>
        <p:txBody>
          <a:bodyPr wrap="none" lIns="792000"/>
          <a:lstStyle>
            <a:lvl1pPr marL="0" indent="0">
              <a:buNone/>
              <a:defRPr sz="9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19" name="Picture Placeholder 12">
            <a:extLst>
              <a:ext uri="{FF2B5EF4-FFF2-40B4-BE49-F238E27FC236}">
                <a16:creationId xmlns:a16="http://schemas.microsoft.com/office/drawing/2014/main" id="{C89A47CC-52A2-4B66-A204-6043FEA8F3E0}"/>
              </a:ext>
            </a:extLst>
          </p:cNvPr>
          <p:cNvSpPr>
            <a:spLocks noGrp="1"/>
          </p:cNvSpPr>
          <p:nvPr>
            <p:ph type="pic" sz="quarter" idx="20" hasCustomPrompt="1"/>
          </p:nvPr>
        </p:nvSpPr>
        <p:spPr>
          <a:xfrm>
            <a:off x="3406049" y="2159000"/>
            <a:ext cx="720726" cy="720725"/>
          </a:xfrm>
          <a:prstGeom prst="ellipse">
            <a:avLst/>
          </a:prstGeom>
          <a:solidFill>
            <a:schemeClr val="tx1">
              <a:lumMod val="95000"/>
            </a:schemeClr>
          </a:solidFill>
        </p:spPr>
        <p:txBody>
          <a:bodyPr wrap="none" lIns="792000"/>
          <a:lstStyle>
            <a:lvl1pPr marL="0" indent="0">
              <a:buNone/>
              <a:defRPr sz="9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21" name="Picture Placeholder 12">
            <a:extLst>
              <a:ext uri="{FF2B5EF4-FFF2-40B4-BE49-F238E27FC236}">
                <a16:creationId xmlns:a16="http://schemas.microsoft.com/office/drawing/2014/main" id="{407A12B9-C1FC-445E-AABB-75E700FD6568}"/>
              </a:ext>
            </a:extLst>
          </p:cNvPr>
          <p:cNvSpPr>
            <a:spLocks noGrp="1"/>
          </p:cNvSpPr>
          <p:nvPr>
            <p:ph type="pic" sz="quarter" idx="21" hasCustomPrompt="1"/>
          </p:nvPr>
        </p:nvSpPr>
        <p:spPr>
          <a:xfrm>
            <a:off x="6272348" y="2162251"/>
            <a:ext cx="720726" cy="720725"/>
          </a:xfrm>
          <a:prstGeom prst="ellipse">
            <a:avLst/>
          </a:prstGeom>
          <a:solidFill>
            <a:schemeClr val="tx1">
              <a:lumMod val="95000"/>
            </a:schemeClr>
          </a:solidFill>
        </p:spPr>
        <p:txBody>
          <a:bodyPr wrap="none" lIns="792000"/>
          <a:lstStyle>
            <a:lvl1pPr marL="0" indent="0">
              <a:buNone/>
              <a:defRPr sz="9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22" name="Picture Placeholder 12">
            <a:extLst>
              <a:ext uri="{FF2B5EF4-FFF2-40B4-BE49-F238E27FC236}">
                <a16:creationId xmlns:a16="http://schemas.microsoft.com/office/drawing/2014/main" id="{7EE8122F-F9AD-4BC0-AA6B-CF18B9FB76AF}"/>
              </a:ext>
            </a:extLst>
          </p:cNvPr>
          <p:cNvSpPr>
            <a:spLocks noGrp="1"/>
          </p:cNvSpPr>
          <p:nvPr>
            <p:ph type="pic" sz="quarter" idx="22" hasCustomPrompt="1"/>
          </p:nvPr>
        </p:nvSpPr>
        <p:spPr>
          <a:xfrm>
            <a:off x="9138647" y="2162251"/>
            <a:ext cx="720726" cy="720725"/>
          </a:xfrm>
          <a:prstGeom prst="ellipse">
            <a:avLst/>
          </a:prstGeom>
          <a:solidFill>
            <a:schemeClr val="tx1">
              <a:lumMod val="95000"/>
            </a:schemeClr>
          </a:solidFill>
        </p:spPr>
        <p:txBody>
          <a:bodyPr wrap="none" lIns="792000"/>
          <a:lstStyle>
            <a:lvl1pPr marL="0" indent="0">
              <a:buNone/>
              <a:defRPr sz="9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418A9AB4-0C7F-4AE1-96C4-A7CA34702DFD}"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958122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360" userDrawn="1">
          <p15:clr>
            <a:srgbClr val="FFFFFF"/>
          </p15:clr>
        </p15:guide>
        <p15:guide id="3" orient="horz" pos="1966" userDrawn="1">
          <p15:clr>
            <a:srgbClr val="FFFFFF"/>
          </p15:clr>
        </p15:guide>
        <p15:guide id="4" orient="horz" pos="3571" userDrawn="1">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 indhold D">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D67916D-B624-44EE-9CAE-72C8F9CD396A}"/>
              </a:ext>
            </a:extLst>
          </p:cNvPr>
          <p:cNvSpPr/>
          <p:nvPr userDrawn="1"/>
        </p:nvSpPr>
        <p:spPr>
          <a:xfrm>
            <a:off x="0" y="0"/>
            <a:ext cx="12193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6" name="Rektangel 15">
            <a:extLst>
              <a:ext uri="{FF2B5EF4-FFF2-40B4-BE49-F238E27FC236}">
                <a16:creationId xmlns:a16="http://schemas.microsoft.com/office/drawing/2014/main" id="{AB4943F2-0D46-4451-9D28-92A536319AB7}"/>
              </a:ext>
            </a:extLst>
          </p:cNvPr>
          <p:cNvSpPr/>
          <p:nvPr userDrawn="1"/>
        </p:nvSpPr>
        <p:spPr>
          <a:xfrm>
            <a:off x="539750" y="2158999"/>
            <a:ext cx="3462338" cy="3850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Rektangel 17">
            <a:extLst>
              <a:ext uri="{FF2B5EF4-FFF2-40B4-BE49-F238E27FC236}">
                <a16:creationId xmlns:a16="http://schemas.microsoft.com/office/drawing/2014/main" id="{EB9C34EF-435D-4065-89B3-BCA044FCB9F6}"/>
              </a:ext>
            </a:extLst>
          </p:cNvPr>
          <p:cNvSpPr/>
          <p:nvPr userDrawn="1"/>
        </p:nvSpPr>
        <p:spPr>
          <a:xfrm>
            <a:off x="4360863" y="2159000"/>
            <a:ext cx="3462338" cy="385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0" name="Rektangel 19">
            <a:extLst>
              <a:ext uri="{FF2B5EF4-FFF2-40B4-BE49-F238E27FC236}">
                <a16:creationId xmlns:a16="http://schemas.microsoft.com/office/drawing/2014/main" id="{8FB9B949-96C4-4489-91F6-85F45CC1AF25}"/>
              </a:ext>
            </a:extLst>
          </p:cNvPr>
          <p:cNvSpPr/>
          <p:nvPr userDrawn="1"/>
        </p:nvSpPr>
        <p:spPr>
          <a:xfrm>
            <a:off x="8190026" y="2159000"/>
            <a:ext cx="3462338" cy="3852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noProof="0"/>
              <a:t>Klik for at tilføje titel i maks. 2 linjer</a:t>
            </a:r>
          </a:p>
        </p:txBody>
      </p:sp>
      <p:sp>
        <p:nvSpPr>
          <p:cNvPr id="6" name="Krone">
            <a:extLst>
              <a:ext uri="{FF2B5EF4-FFF2-40B4-BE49-F238E27FC236}">
                <a16:creationId xmlns:a16="http://schemas.microsoft.com/office/drawing/2014/main" id="{143362B6-2C69-4357-B2E3-944CF9800B08}"/>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3" name="Content Placeholder 2">
            <a:extLst>
              <a:ext uri="{FF2B5EF4-FFF2-40B4-BE49-F238E27FC236}">
                <a16:creationId xmlns:a16="http://schemas.microsoft.com/office/drawing/2014/main" id="{A9A380B2-D647-40EF-8331-1F25A5E040A5}"/>
              </a:ext>
            </a:extLst>
          </p:cNvPr>
          <p:cNvSpPr>
            <a:spLocks noGrp="1"/>
          </p:cNvSpPr>
          <p:nvPr>
            <p:ph idx="1" hasCustomPrompt="1"/>
          </p:nvPr>
        </p:nvSpPr>
        <p:spPr>
          <a:xfrm>
            <a:off x="898525" y="3428999"/>
            <a:ext cx="2743200" cy="2239963"/>
          </a:xfrm>
        </p:spPr>
        <p:txBody>
          <a:bodyPr/>
          <a:lstStyle>
            <a:lvl1pPr>
              <a:defRPr/>
            </a:lvl1pPr>
            <a:lvl4pPr>
              <a:defRPr/>
            </a:lvl4pPr>
            <a:lvl5pPr>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4" name="Content Placeholder 3">
            <a:extLst>
              <a:ext uri="{FF2B5EF4-FFF2-40B4-BE49-F238E27FC236}">
                <a16:creationId xmlns:a16="http://schemas.microsoft.com/office/drawing/2014/main" id="{2DDF4A5A-5B84-4AEC-BD64-62279002BB29}"/>
              </a:ext>
            </a:extLst>
          </p:cNvPr>
          <p:cNvSpPr>
            <a:spLocks noGrp="1"/>
          </p:cNvSpPr>
          <p:nvPr>
            <p:ph sz="half" idx="2" hasCustomPrompt="1"/>
          </p:nvPr>
        </p:nvSpPr>
        <p:spPr>
          <a:xfrm>
            <a:off x="4722813" y="3426188"/>
            <a:ext cx="2744447" cy="2242776"/>
          </a:xfrm>
        </p:spPr>
        <p:txBody>
          <a:bodyPr/>
          <a:lstStyle>
            <a:lvl1pPr>
              <a:defRPr/>
            </a:lvl1pPr>
            <a:lvl4pPr>
              <a:defRPr/>
            </a:lvl4pPr>
            <a:lvl5pPr>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5" name="Pladsholder til indhold 4">
            <a:extLst>
              <a:ext uri="{FF2B5EF4-FFF2-40B4-BE49-F238E27FC236}">
                <a16:creationId xmlns:a16="http://schemas.microsoft.com/office/drawing/2014/main" id="{25D44ED4-7C0E-4B6F-8AF4-D786A472BC84}"/>
              </a:ext>
            </a:extLst>
          </p:cNvPr>
          <p:cNvSpPr>
            <a:spLocks noGrp="1"/>
          </p:cNvSpPr>
          <p:nvPr>
            <p:ph sz="quarter" idx="13" hasCustomPrompt="1"/>
          </p:nvPr>
        </p:nvSpPr>
        <p:spPr>
          <a:xfrm>
            <a:off x="8549595" y="3426188"/>
            <a:ext cx="2743200" cy="2242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7" name="Picture Placeholder 12">
            <a:extLst>
              <a:ext uri="{FF2B5EF4-FFF2-40B4-BE49-F238E27FC236}">
                <a16:creationId xmlns:a16="http://schemas.microsoft.com/office/drawing/2014/main" id="{C8F15699-FF91-455F-8A6A-B6938167BF1D}"/>
              </a:ext>
            </a:extLst>
          </p:cNvPr>
          <p:cNvSpPr>
            <a:spLocks noGrp="1"/>
          </p:cNvSpPr>
          <p:nvPr>
            <p:ph type="pic" sz="quarter" idx="19" hasCustomPrompt="1"/>
          </p:nvPr>
        </p:nvSpPr>
        <p:spPr>
          <a:xfrm>
            <a:off x="897799" y="2447644"/>
            <a:ext cx="720726" cy="720725"/>
          </a:xfrm>
          <a:prstGeom prst="ellipse">
            <a:avLst/>
          </a:prstGeom>
          <a:solidFill>
            <a:schemeClr val="tx1">
              <a:lumMod val="95000"/>
            </a:schemeClr>
          </a:solidFill>
        </p:spPr>
        <p:txBody>
          <a:bodyPr wrap="none" lIns="792000"/>
          <a:lstStyle>
            <a:lvl1pPr marL="0" indent="0">
              <a:buNone/>
              <a:defRPr sz="10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24" name="Picture Placeholder 12">
            <a:extLst>
              <a:ext uri="{FF2B5EF4-FFF2-40B4-BE49-F238E27FC236}">
                <a16:creationId xmlns:a16="http://schemas.microsoft.com/office/drawing/2014/main" id="{97D93B98-BCD1-45B7-A701-2F1D4354C39F}"/>
              </a:ext>
            </a:extLst>
          </p:cNvPr>
          <p:cNvSpPr>
            <a:spLocks noGrp="1"/>
          </p:cNvSpPr>
          <p:nvPr>
            <p:ph type="pic" sz="quarter" idx="20" hasCustomPrompt="1"/>
          </p:nvPr>
        </p:nvSpPr>
        <p:spPr>
          <a:xfrm>
            <a:off x="4722813" y="2447547"/>
            <a:ext cx="720726" cy="720725"/>
          </a:xfrm>
          <a:prstGeom prst="ellipse">
            <a:avLst/>
          </a:prstGeom>
          <a:solidFill>
            <a:schemeClr val="tx1">
              <a:lumMod val="95000"/>
            </a:schemeClr>
          </a:solidFill>
        </p:spPr>
        <p:txBody>
          <a:bodyPr wrap="none" lIns="792000"/>
          <a:lstStyle>
            <a:lvl1pPr marL="0" indent="0">
              <a:buNone/>
              <a:defRPr sz="10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25" name="Picture Placeholder 12">
            <a:extLst>
              <a:ext uri="{FF2B5EF4-FFF2-40B4-BE49-F238E27FC236}">
                <a16:creationId xmlns:a16="http://schemas.microsoft.com/office/drawing/2014/main" id="{DFAE72F7-36C5-4614-A06D-EDF80948E5CA}"/>
              </a:ext>
            </a:extLst>
          </p:cNvPr>
          <p:cNvSpPr>
            <a:spLocks noGrp="1"/>
          </p:cNvSpPr>
          <p:nvPr>
            <p:ph type="pic" sz="quarter" idx="21" hasCustomPrompt="1"/>
          </p:nvPr>
        </p:nvSpPr>
        <p:spPr>
          <a:xfrm>
            <a:off x="8548869" y="2447547"/>
            <a:ext cx="720726" cy="720725"/>
          </a:xfrm>
          <a:prstGeom prst="ellipse">
            <a:avLst/>
          </a:prstGeom>
          <a:solidFill>
            <a:schemeClr val="bg1"/>
          </a:solidFill>
        </p:spPr>
        <p:txBody>
          <a:bodyPr wrap="none" lIns="792000"/>
          <a:lstStyle>
            <a:lvl1pPr marL="0" indent="0">
              <a:buNone/>
              <a:defRPr sz="1000">
                <a:solidFill>
                  <a:schemeClr val="bg1"/>
                </a:solidFill>
              </a:defRPr>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C154687C-70A9-4A85-B3C3-854BA59512A7}"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772963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1360" userDrawn="1">
          <p15:clr>
            <a:srgbClr val="000000"/>
          </p15:clr>
        </p15:guide>
        <p15:guide id="3" orient="horz" pos="3787" userDrawn="1">
          <p15:clr>
            <a:srgbClr val="000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63629A3D-BEBD-44A3-B7F0-99B5F6DC39FA}"/>
              </a:ext>
            </a:extLst>
          </p:cNvPr>
          <p:cNvSpPr/>
          <p:nvPr userDrawn="1"/>
        </p:nvSpPr>
        <p:spPr>
          <a:xfrm>
            <a:off x="7826374" y="0"/>
            <a:ext cx="43656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Titel 3">
            <a:extLst>
              <a:ext uri="{FF2B5EF4-FFF2-40B4-BE49-F238E27FC236}">
                <a16:creationId xmlns:a16="http://schemas.microsoft.com/office/drawing/2014/main" id="{45EA2BF9-3B60-4168-B648-CFBC81FD4973}"/>
              </a:ext>
            </a:extLst>
          </p:cNvPr>
          <p:cNvSpPr>
            <a:spLocks noGrp="1"/>
          </p:cNvSpPr>
          <p:nvPr>
            <p:ph type="title" hasCustomPrompt="1"/>
          </p:nvPr>
        </p:nvSpPr>
        <p:spPr>
          <a:xfrm>
            <a:off x="539749" y="569688"/>
            <a:ext cx="5373689" cy="1152000"/>
          </a:xfrm>
        </p:spPr>
        <p:txBody>
          <a:bodyPr/>
          <a:lstStyle/>
          <a:p>
            <a:r>
              <a:rPr lang="da-DK"/>
              <a:t>Klik for at tilføje titel i maks. 2 linjer</a:t>
            </a:r>
          </a:p>
        </p:txBody>
      </p:sp>
      <p:sp>
        <p:nvSpPr>
          <p:cNvPr id="3" name="Content Placeholder 2"/>
          <p:cNvSpPr>
            <a:spLocks noGrp="1"/>
          </p:cNvSpPr>
          <p:nvPr>
            <p:ph idx="1" hasCustomPrompt="1"/>
          </p:nvPr>
        </p:nvSpPr>
        <p:spPr>
          <a:xfrm>
            <a:off x="540001" y="2112962"/>
            <a:ext cx="5373438" cy="3757615"/>
          </a:xfrm>
        </p:spPr>
        <p:txBody>
          <a:bodyPr/>
          <a:lstStyle>
            <a:lvl1pPr marL="288000" indent="-288000">
              <a:spcAft>
                <a:spcPts val="850"/>
              </a:spcAft>
              <a:buFont typeface="Academy Sans Office" panose="020B0503030000000000" pitchFamily="34" charset="0"/>
              <a:buChar char="→"/>
              <a:defRPr sz="1800" b="1">
                <a:solidFill>
                  <a:srgbClr val="1C69B9"/>
                </a:solidFill>
              </a:defRPr>
            </a:lvl1pPr>
            <a:lvl2pPr marL="288000" indent="-288000">
              <a:spcAft>
                <a:spcPts val="850"/>
              </a:spcAft>
              <a:buFont typeface="Academy Sans Office" panose="020B0503030000000000" pitchFamily="34" charset="0"/>
              <a:buChar char="•"/>
              <a:defRPr sz="1800" b="0">
                <a:solidFill>
                  <a:srgbClr val="1C69B9"/>
                </a:solidFill>
              </a:defRPr>
            </a:lvl2pPr>
            <a:lvl3pPr marL="0" indent="0">
              <a:spcAft>
                <a:spcPts val="0"/>
              </a:spcAft>
              <a:buFont typeface="Arial" panose="020B0604020202020204" pitchFamily="34" charset="0"/>
              <a:buChar char="​"/>
              <a:defRPr sz="1800" b="1">
                <a:solidFill>
                  <a:srgbClr val="1C69B9"/>
                </a:solidFill>
              </a:defRPr>
            </a:lvl3pPr>
            <a:lvl4pPr marL="216000" indent="-216000">
              <a:spcAft>
                <a:spcPts val="850"/>
              </a:spcAft>
              <a:buFont typeface="Academy Sans Office" panose="020B0503030000000000" pitchFamily="34" charset="0"/>
              <a:buChar char="→"/>
              <a:defRPr sz="1500" b="1">
                <a:solidFill>
                  <a:srgbClr val="1C69B9"/>
                </a:solidFill>
              </a:defRPr>
            </a:lvl4pPr>
            <a:lvl5pPr marL="216000" indent="-216000">
              <a:spcAft>
                <a:spcPts val="0"/>
              </a:spcAft>
              <a:buFont typeface="Academy Sans Office" panose="020B0503030000000000" pitchFamily="34" charset="0"/>
              <a:buChar char="•"/>
              <a:defRPr sz="1500" b="0">
                <a:solidFill>
                  <a:srgbClr val="1C69B9"/>
                </a:solidFill>
              </a:defRPr>
            </a:lvl5pPr>
            <a:lvl6pPr marL="432000" indent="-216000">
              <a:spcAft>
                <a:spcPts val="0"/>
              </a:spcAft>
              <a:buFont typeface="Academy Sans Office" panose="020B0503030000000000" pitchFamily="34" charset="0"/>
              <a:buChar char="•"/>
              <a:defRPr sz="1500">
                <a:solidFill>
                  <a:srgbClr val="1C69B9"/>
                </a:solidFill>
              </a:defRPr>
            </a:lvl6pPr>
            <a:lvl7pPr marL="648000" indent="-216000">
              <a:spcAft>
                <a:spcPts val="0"/>
              </a:spcAft>
              <a:buFont typeface="Academy Sans Office" panose="020B0503030000000000" pitchFamily="34" charset="0"/>
              <a:buChar char="•"/>
              <a:defRPr sz="1500" b="0">
                <a:solidFill>
                  <a:srgbClr val="1C69B9"/>
                </a:solidFill>
              </a:defRPr>
            </a:lvl7pPr>
            <a:lvl8pPr>
              <a:defRPr>
                <a:solidFill>
                  <a:srgbClr val="1C69B9"/>
                </a:solidFill>
              </a:defRPr>
            </a:lvl8pPr>
            <a:lvl9pPr>
              <a:defRPr>
                <a:solidFill>
                  <a:srgbClr val="1C69B9"/>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12" name="Pladsholder til billede 11">
            <a:extLst>
              <a:ext uri="{FF2B5EF4-FFF2-40B4-BE49-F238E27FC236}">
                <a16:creationId xmlns:a16="http://schemas.microsoft.com/office/drawing/2014/main" id="{48B57227-2733-4B35-8490-EF864AD4ADCB}"/>
              </a:ext>
            </a:extLst>
          </p:cNvPr>
          <p:cNvSpPr>
            <a:spLocks noGrp="1"/>
          </p:cNvSpPr>
          <p:nvPr>
            <p:ph type="pic" sz="quarter" idx="13" hasCustomPrompt="1"/>
          </p:nvPr>
        </p:nvSpPr>
        <p:spPr>
          <a:xfrm>
            <a:off x="6869114" y="647700"/>
            <a:ext cx="4183062" cy="5453063"/>
          </a:xfrm>
          <a:solidFill>
            <a:schemeClr val="bg1">
              <a:lumMod val="95000"/>
            </a:schemeClr>
          </a:solidFill>
        </p:spPr>
        <p:txBody>
          <a:bodyPr tIns="0" anchor="t" anchorCtr="0"/>
          <a:lstStyle>
            <a:lvl1pPr marL="0" indent="0" algn="ctr">
              <a:buNone/>
              <a:defRPr/>
            </a:lvl1pPr>
          </a:lstStyle>
          <a:p>
            <a:r>
              <a:rPr lang="da-DK"/>
              <a:t>Klik på ikonet for at indsætte billede</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4E38DAF0-B4E2-4575-84CD-84D96CABCDE3}"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941249776"/>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07CBAC31-697F-4706-899C-D1BF169D56E9}"/>
              </a:ext>
            </a:extLst>
          </p:cNvPr>
          <p:cNvSpPr/>
          <p:nvPr userDrawn="1"/>
        </p:nvSpPr>
        <p:spPr>
          <a:xfrm>
            <a:off x="8185150" y="0"/>
            <a:ext cx="4006849"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49" y="569688"/>
            <a:ext cx="7286625"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539749" y="2112962"/>
            <a:ext cx="7286625" cy="3754437"/>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546400" y="2112963"/>
            <a:ext cx="3102674" cy="37544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882839B0-1566-4EEE-B97D-699ED3468A92}"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693418361"/>
      </p:ext>
    </p:extLst>
  </p:cSld>
  <p:clrMapOvr>
    <a:masterClrMapping/>
  </p:clrMapOvr>
  <p:extLst>
    <p:ext uri="{DCECCB84-F9BA-43D5-87BE-67443E8EF086}">
      <p15:sldGuideLst xmlns:p15="http://schemas.microsoft.com/office/powerpoint/2012/main">
        <p15:guide id="2" orient="horz" pos="3696" userDrawn="1">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07CBAC31-697F-4706-899C-D1BF169D56E9}"/>
              </a:ext>
            </a:extLst>
          </p:cNvPr>
          <p:cNvSpPr/>
          <p:nvPr userDrawn="1"/>
        </p:nvSpPr>
        <p:spPr>
          <a:xfrm>
            <a:off x="8185150" y="0"/>
            <a:ext cx="4006849"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49" y="569688"/>
            <a:ext cx="7286625"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1135063" y="3131819"/>
            <a:ext cx="5138737" cy="2537144"/>
          </a:xfrm>
        </p:spPr>
        <p:txBody>
          <a:bodyPr/>
          <a:lstStyle>
            <a:lvl1pPr marL="288000" indent="-288000">
              <a:lnSpc>
                <a:spcPct val="94000"/>
              </a:lnSpc>
              <a:defRPr sz="2200">
                <a:solidFill>
                  <a:srgbClr val="1C69B9"/>
                </a:solidFill>
              </a:defRPr>
            </a:lvl1pPr>
            <a:lvl2pPr marL="576000" indent="-288000">
              <a:lnSpc>
                <a:spcPct val="94000"/>
              </a:lnSpc>
              <a:defRPr sz="2200">
                <a:solidFill>
                  <a:srgbClr val="1C69B9"/>
                </a:solidFill>
              </a:defRPr>
            </a:lvl2pPr>
            <a:lvl3pPr marL="864000" indent="-288000">
              <a:lnSpc>
                <a:spcPct val="94000"/>
              </a:lnSpc>
              <a:defRPr sz="2200">
                <a:solidFill>
                  <a:srgbClr val="1C69B9"/>
                </a:solidFill>
              </a:defRPr>
            </a:lvl3pPr>
            <a:lvl4pPr>
              <a:lnSpc>
                <a:spcPct val="94000"/>
              </a:lnSpc>
              <a:defRPr sz="2200">
                <a:solidFill>
                  <a:srgbClr val="1C69B9"/>
                </a:solidFill>
              </a:defRPr>
            </a:lvl4pPr>
            <a:lvl5pPr marL="288000" indent="-288000">
              <a:lnSpc>
                <a:spcPct val="94000"/>
              </a:lnSpc>
              <a:defRPr sz="2200">
                <a:solidFill>
                  <a:srgbClr val="1C69B9"/>
                </a:solidFill>
              </a:defRPr>
            </a:lvl5pPr>
            <a:lvl6pPr>
              <a:defRPr>
                <a:solidFill>
                  <a:srgbClr val="1C69B9"/>
                </a:solidFill>
              </a:defRPr>
            </a:lvl6pPr>
            <a:lvl7pPr>
              <a:defRPr>
                <a:solidFill>
                  <a:srgbClr val="1C69B9"/>
                </a:solidFill>
              </a:defRPr>
            </a:lvl7pPr>
            <a:lvl8pPr>
              <a:defRPr>
                <a:solidFill>
                  <a:srgbClr val="1C69B9"/>
                </a:solidFill>
              </a:defRPr>
            </a:lvl8pPr>
            <a:lvl9pPr>
              <a:defRPr>
                <a:solidFill>
                  <a:srgbClr val="1C69B9"/>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546400" y="2112963"/>
            <a:ext cx="3102674" cy="355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99C4F274-228F-4321-8328-22D42A4BA68A}"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Pladsholder til billede 14">
            <a:extLst>
              <a:ext uri="{FF2B5EF4-FFF2-40B4-BE49-F238E27FC236}">
                <a16:creationId xmlns:a16="http://schemas.microsoft.com/office/drawing/2014/main" id="{CF37EA12-D51B-4EB6-8147-4020459FAECA}"/>
              </a:ext>
            </a:extLst>
          </p:cNvPr>
          <p:cNvSpPr>
            <a:spLocks noGrp="1" noChangeAspect="1"/>
          </p:cNvSpPr>
          <p:nvPr>
            <p:ph type="pic" sz="quarter" idx="15" hasCustomPrompt="1"/>
          </p:nvPr>
        </p:nvSpPr>
        <p:spPr>
          <a:xfrm>
            <a:off x="1135063" y="2160000"/>
            <a:ext cx="720000" cy="720000"/>
          </a:xfrm>
          <a:prstGeom prst="ellipse">
            <a:avLst/>
          </a:prstGeom>
          <a:solidFill>
            <a:schemeClr val="tx1">
              <a:lumMod val="95000"/>
            </a:schemeClr>
          </a:solidFill>
        </p:spPr>
        <p:txBody>
          <a:bodyPr wrap="none" lIns="864000" rIns="0" anchor="ctr" anchorCtr="0"/>
          <a:lstStyle>
            <a:lvl1pPr marL="0" indent="0">
              <a:buNone/>
              <a:defRPr sz="1000">
                <a:solidFill>
                  <a:schemeClr val="tx1"/>
                </a:solidFill>
              </a:defRPr>
            </a:lvl1pPr>
          </a:lstStyle>
          <a:p>
            <a:r>
              <a:rPr lang="da-DK" noProof="1"/>
              <a:t>Indsæt ikon. Er ikonet beskåret? </a:t>
            </a:r>
            <a:br>
              <a:rPr lang="da-DK" noProof="1"/>
            </a:br>
            <a:r>
              <a:rPr lang="da-DK" noProof="1"/>
              <a:t>Vælg Grafikformat/ Beskær/Tilpas. </a:t>
            </a:r>
            <a:br>
              <a:rPr lang="da-DK" noProof="1"/>
            </a:br>
            <a:r>
              <a:rPr lang="da-DK" noProof="1"/>
              <a:t>Hold Shift + Ctrl, træk i hvidt rundt hjørne</a:t>
            </a:r>
          </a:p>
        </p:txBody>
      </p:sp>
    </p:spTree>
    <p:extLst>
      <p:ext uri="{BB962C8B-B14F-4D97-AF65-F5344CB8AC3E}">
        <p14:creationId xmlns:p14="http://schemas.microsoft.com/office/powerpoint/2010/main" val="2732160218"/>
      </p:ext>
    </p:extLst>
  </p:cSld>
  <p:clrMapOvr>
    <a:masterClrMapping/>
  </p:clrMapOvr>
  <p:extLst>
    <p:ext uri="{DCECCB84-F9BA-43D5-87BE-67443E8EF086}">
      <p15:sldGuideLst xmlns:p15="http://schemas.microsoft.com/office/powerpoint/2012/main">
        <p15:guide id="1" orient="horz" pos="3571" userDrawn="1">
          <p15:clr>
            <a:srgbClr val="000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akta boks A">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07CBAC31-697F-4706-899C-D1BF169D56E9}"/>
              </a:ext>
            </a:extLst>
          </p:cNvPr>
          <p:cNvSpPr/>
          <p:nvPr userDrawn="1"/>
        </p:nvSpPr>
        <p:spPr>
          <a:xfrm>
            <a:off x="-4760" y="0"/>
            <a:ext cx="3051174"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2" name="Rektangel 11">
            <a:extLst>
              <a:ext uri="{FF2B5EF4-FFF2-40B4-BE49-F238E27FC236}">
                <a16:creationId xmlns:a16="http://schemas.microsoft.com/office/drawing/2014/main" id="{EEA9632E-CD01-4501-B4CE-2DBD682AD18F}"/>
              </a:ext>
            </a:extLst>
          </p:cNvPr>
          <p:cNvSpPr/>
          <p:nvPr userDrawn="1"/>
        </p:nvSpPr>
        <p:spPr>
          <a:xfrm>
            <a:off x="539750" y="990000"/>
            <a:ext cx="2867025" cy="4678963"/>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946773" y="3311524"/>
            <a:ext cx="7700715" cy="1152000"/>
          </a:xfrm>
        </p:spPr>
        <p:txBody>
          <a:bodyPr anchor="b" anchorCtr="0"/>
          <a:lstStyle>
            <a:lvl1pPr algn="ctr">
              <a:lnSpc>
                <a:spcPct val="83000"/>
              </a:lnSpc>
              <a:defRPr sz="8200">
                <a:solidFill>
                  <a:srgbClr val="1C69B9"/>
                </a:solidFill>
              </a:defRPr>
            </a:lvl1pPr>
          </a:lstStyle>
          <a:p>
            <a:r>
              <a:rPr lang="da-DK" noProof="0"/>
              <a:t>Tilføj kort tekst</a:t>
            </a:r>
          </a:p>
        </p:txBody>
      </p:sp>
      <p:sp>
        <p:nvSpPr>
          <p:cNvPr id="3" name="Content Placeholder 2"/>
          <p:cNvSpPr>
            <a:spLocks noGrp="1"/>
          </p:cNvSpPr>
          <p:nvPr>
            <p:ph idx="1" hasCustomPrompt="1"/>
          </p:nvPr>
        </p:nvSpPr>
        <p:spPr>
          <a:xfrm>
            <a:off x="900001" y="1334814"/>
            <a:ext cx="2146414"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946772" y="4562393"/>
            <a:ext cx="7700715" cy="1106570"/>
          </a:xfrm>
        </p:spPr>
        <p:txBody>
          <a:bodyPr/>
          <a:lstStyle>
            <a:lvl1pPr algn="ctr">
              <a:defRPr>
                <a:solidFill>
                  <a:srgbClr val="1C69B9"/>
                </a:solidFill>
              </a:defRPr>
            </a:lvl1pPr>
            <a:lvl2pPr algn="ctr">
              <a:defRPr>
                <a:solidFill>
                  <a:srgbClr val="1C69B9"/>
                </a:solidFill>
              </a:defRPr>
            </a:lvl2pPr>
            <a:lvl3pPr algn="ctr">
              <a:defRPr>
                <a:solidFill>
                  <a:srgbClr val="1C69B9"/>
                </a:solidFill>
              </a:defRPr>
            </a:lvl3pPr>
            <a:lvl4pPr algn="ctr">
              <a:defRPr>
                <a:solidFill>
                  <a:srgbClr val="1C69B9"/>
                </a:solidFill>
              </a:defRPr>
            </a:lvl4pPr>
            <a:lvl5pPr algn="ctr">
              <a:defRPr>
                <a:solidFill>
                  <a:srgbClr val="1C69B9"/>
                </a:solidFill>
              </a:defRPr>
            </a:lvl5pPr>
            <a:lvl6pPr algn="ctr">
              <a:defRPr>
                <a:solidFill>
                  <a:srgbClr val="1C69B9"/>
                </a:solidFill>
              </a:defRPr>
            </a:lvl6pPr>
            <a:lvl7pPr algn="ctr">
              <a:defRPr>
                <a:solidFill>
                  <a:srgbClr val="1C69B9"/>
                </a:solidFill>
              </a:defRPr>
            </a:lvl7pPr>
            <a:lvl8pPr algn="ctr">
              <a:defRPr>
                <a:solidFill>
                  <a:srgbClr val="1C69B9"/>
                </a:solidFill>
              </a:defRPr>
            </a:lvl8pPr>
            <a:lvl9pPr algn="ctr">
              <a:defRPr>
                <a:solidFill>
                  <a:srgbClr val="1C69B9"/>
                </a:solidFill>
              </a:defRPr>
            </a:lvl9pPr>
          </a:lstStyle>
          <a:p>
            <a:pPr lvl="0"/>
            <a:r>
              <a:rPr lang="da-DK" noProof="0"/>
              <a:t>Klik for at tilføje tekst i maks. 4 linjer</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4">
            <a:extLst>
              <a:ext uri="{FF2B5EF4-FFF2-40B4-BE49-F238E27FC236}">
                <a16:creationId xmlns:a16="http://schemas.microsoft.com/office/drawing/2014/main" id="{446EBB60-0DAB-4D66-8010-C0490E1D9158}"/>
              </a:ext>
            </a:extLst>
          </p:cNvPr>
          <p:cNvSpPr>
            <a:spLocks noGrp="1"/>
          </p:cNvSpPr>
          <p:nvPr>
            <p:ph sz="quarter" idx="13" hasCustomPrompt="1"/>
          </p:nvPr>
        </p:nvSpPr>
        <p:spPr>
          <a:xfrm>
            <a:off x="3946525" y="1651495"/>
            <a:ext cx="7700963" cy="1656000"/>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da-DK"/>
              <a:t>Indsæt ikon, centrer ikonet over teksten</a:t>
            </a:r>
          </a:p>
          <a:p>
            <a:pPr lvl="1"/>
            <a:endParaRPr lang="da-DK"/>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E09B8E4F-F4CB-4D33-B553-0AFF7FFC7305}"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16" name="Krone">
            <a:extLst>
              <a:ext uri="{FF2B5EF4-FFF2-40B4-BE49-F238E27FC236}">
                <a16:creationId xmlns:a16="http://schemas.microsoft.com/office/drawing/2014/main" id="{FF89D769-5408-40A8-8981-DA60F77CAEA9}"/>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1166703975"/>
      </p:ext>
    </p:extLst>
  </p:cSld>
  <p:clrMapOvr>
    <a:masterClrMapping/>
  </p:clrMapOvr>
  <p:extLst>
    <p:ext uri="{DCECCB84-F9BA-43D5-87BE-67443E8EF086}">
      <p15:sldGuideLst xmlns:p15="http://schemas.microsoft.com/office/powerpoint/2012/main">
        <p15:guide id="1" orient="horz" pos="3571" userDrawn="1">
          <p15:clr>
            <a:srgbClr val="00000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kta boks B">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07CBAC31-697F-4706-899C-D1BF169D56E9}"/>
              </a:ext>
            </a:extLst>
          </p:cNvPr>
          <p:cNvSpPr/>
          <p:nvPr userDrawn="1"/>
        </p:nvSpPr>
        <p:spPr>
          <a:xfrm>
            <a:off x="-4760" y="0"/>
            <a:ext cx="3051174"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2" name="Rektangel 11">
            <a:extLst>
              <a:ext uri="{FF2B5EF4-FFF2-40B4-BE49-F238E27FC236}">
                <a16:creationId xmlns:a16="http://schemas.microsoft.com/office/drawing/2014/main" id="{EEA9632E-CD01-4501-B4CE-2DBD682AD18F}"/>
              </a:ext>
            </a:extLst>
          </p:cNvPr>
          <p:cNvSpPr/>
          <p:nvPr userDrawn="1"/>
        </p:nvSpPr>
        <p:spPr>
          <a:xfrm>
            <a:off x="539750" y="990000"/>
            <a:ext cx="2867025" cy="4678963"/>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Content Placeholder 2"/>
          <p:cNvSpPr>
            <a:spLocks noGrp="1"/>
          </p:cNvSpPr>
          <p:nvPr>
            <p:ph idx="1" hasCustomPrompt="1"/>
          </p:nvPr>
        </p:nvSpPr>
        <p:spPr>
          <a:xfrm>
            <a:off x="900001" y="1334814"/>
            <a:ext cx="2146414"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6C4B655C-21CB-4688-AFBD-B8BFCD634FDE}"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13" name="Pladsholder til billede 12">
            <a:extLst>
              <a:ext uri="{FF2B5EF4-FFF2-40B4-BE49-F238E27FC236}">
                <a16:creationId xmlns:a16="http://schemas.microsoft.com/office/drawing/2014/main" id="{D5732B90-1476-404D-B98E-F70308300A88}"/>
              </a:ext>
            </a:extLst>
          </p:cNvPr>
          <p:cNvSpPr>
            <a:spLocks noGrp="1"/>
          </p:cNvSpPr>
          <p:nvPr>
            <p:ph type="pic" sz="quarter" idx="13" hasCustomPrompt="1"/>
          </p:nvPr>
        </p:nvSpPr>
        <p:spPr>
          <a:xfrm>
            <a:off x="4002088" y="990000"/>
            <a:ext cx="7645400" cy="4678963"/>
          </a:xfrm>
        </p:spPr>
        <p:txBody>
          <a:bodyPr tIns="0" anchor="t" anchorCtr="0"/>
          <a:lstStyle>
            <a:lvl1pPr marL="0" indent="0" algn="ctr">
              <a:buNone/>
              <a:defRPr/>
            </a:lvl1pPr>
          </a:lstStyle>
          <a:p>
            <a:r>
              <a:rPr lang="da-DK"/>
              <a:t>Klik på ikonet for at indsætte billede</a:t>
            </a:r>
          </a:p>
        </p:txBody>
      </p:sp>
      <p:sp>
        <p:nvSpPr>
          <p:cNvPr id="16" name="Krone">
            <a:extLst>
              <a:ext uri="{FF2B5EF4-FFF2-40B4-BE49-F238E27FC236}">
                <a16:creationId xmlns:a16="http://schemas.microsoft.com/office/drawing/2014/main" id="{CCE408CF-1EC2-46BA-9D67-8ACEAB21C1B1}"/>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737361010"/>
      </p:ext>
    </p:extLst>
  </p:cSld>
  <p:clrMapOvr>
    <a:masterClrMapping/>
  </p:clrMapOvr>
  <p:extLst>
    <p:ext uri="{DCECCB84-F9BA-43D5-87BE-67443E8EF086}">
      <p15:sldGuideLst xmlns:p15="http://schemas.microsoft.com/office/powerpoint/2012/main">
        <p15:guide id="1" orient="horz" pos="3571" userDrawn="1">
          <p15:clr>
            <a:srgbClr val="000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meret indhold 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EF55A7B-5D51-493C-B69C-7BF666BE9C67}"/>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el 1">
            <a:extLst>
              <a:ext uri="{FF2B5EF4-FFF2-40B4-BE49-F238E27FC236}">
                <a16:creationId xmlns:a16="http://schemas.microsoft.com/office/drawing/2014/main" id="{6C484425-A3AE-4311-9E64-CDE9354F2E61}"/>
              </a:ext>
            </a:extLst>
          </p:cNvPr>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a:t>Klik for at tilføje titel i maks. 2 linjer</a:t>
            </a:r>
          </a:p>
        </p:txBody>
      </p:sp>
      <p:sp>
        <p:nvSpPr>
          <p:cNvPr id="23" name="Pladsholder til tekst 22">
            <a:extLst>
              <a:ext uri="{FF2B5EF4-FFF2-40B4-BE49-F238E27FC236}">
                <a16:creationId xmlns:a16="http://schemas.microsoft.com/office/drawing/2014/main" id="{E287FA24-E040-4A9D-A4E6-62335D7D0765}"/>
              </a:ext>
            </a:extLst>
          </p:cNvPr>
          <p:cNvSpPr>
            <a:spLocks noGrp="1"/>
          </p:cNvSpPr>
          <p:nvPr>
            <p:ph type="body" sz="quarter" idx="13" hasCustomPrompt="1"/>
          </p:nvPr>
        </p:nvSpPr>
        <p:spPr>
          <a:xfrm>
            <a:off x="1258888" y="2957106"/>
            <a:ext cx="2743200" cy="1152000"/>
          </a:xfrm>
        </p:spPr>
        <p:txBody>
          <a:bodyPr anchor="b" anchorCtr="0"/>
          <a:lstStyle>
            <a:lvl1pPr marL="0" indent="0" algn="ctr">
              <a:buNone/>
              <a:defRPr sz="8200">
                <a:solidFill>
                  <a:srgbClr val="1C69B9"/>
                </a:solidFill>
                <a:latin typeface="+mj-lt"/>
              </a:defRPr>
            </a:lvl1pPr>
          </a:lstStyle>
          <a:p>
            <a:pPr lvl="0"/>
            <a:r>
              <a:rPr lang="da-DK"/>
              <a:t>1</a:t>
            </a:r>
          </a:p>
        </p:txBody>
      </p:sp>
      <p:sp>
        <p:nvSpPr>
          <p:cNvPr id="27" name="Pladsholder til tekst 26">
            <a:extLst>
              <a:ext uri="{FF2B5EF4-FFF2-40B4-BE49-F238E27FC236}">
                <a16:creationId xmlns:a16="http://schemas.microsoft.com/office/drawing/2014/main" id="{93031AC3-2EAE-46BD-A10C-B5015B08105D}"/>
              </a:ext>
            </a:extLst>
          </p:cNvPr>
          <p:cNvSpPr>
            <a:spLocks noGrp="1"/>
          </p:cNvSpPr>
          <p:nvPr>
            <p:ph type="body" sz="quarter" idx="14" hasCustomPrompt="1"/>
          </p:nvPr>
        </p:nvSpPr>
        <p:spPr>
          <a:xfrm>
            <a:off x="1258645" y="4192588"/>
            <a:ext cx="2743200" cy="1476691"/>
          </a:xfrm>
        </p:spPr>
        <p:txBody>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da-DK"/>
              <a:t>Klik for at tilføje tekst i maks. 5 linjer</a:t>
            </a:r>
          </a:p>
          <a:p>
            <a:pPr lvl="1"/>
            <a:endParaRPr lang="da-DK"/>
          </a:p>
        </p:txBody>
      </p:sp>
      <p:sp>
        <p:nvSpPr>
          <p:cNvPr id="29" name="Pladsholder til tekst 28">
            <a:extLst>
              <a:ext uri="{FF2B5EF4-FFF2-40B4-BE49-F238E27FC236}">
                <a16:creationId xmlns:a16="http://schemas.microsoft.com/office/drawing/2014/main" id="{21813ED8-F718-4315-9FD2-BF3AACFE0FBB}"/>
              </a:ext>
            </a:extLst>
          </p:cNvPr>
          <p:cNvSpPr>
            <a:spLocks noGrp="1"/>
          </p:cNvSpPr>
          <p:nvPr>
            <p:ph type="body" sz="quarter" idx="15" hasCustomPrompt="1"/>
          </p:nvPr>
        </p:nvSpPr>
        <p:spPr>
          <a:xfrm>
            <a:off x="4722813" y="2957106"/>
            <a:ext cx="2742836" cy="1152000"/>
          </a:xfrm>
        </p:spPr>
        <p:txBody>
          <a:bodyPr anchor="b" anchorCtr="0"/>
          <a:lstStyle>
            <a:lvl1pPr marL="0" indent="0" algn="ctr">
              <a:buNone/>
              <a:defRPr sz="8200">
                <a:solidFill>
                  <a:srgbClr val="1C69B9"/>
                </a:solidFill>
                <a:latin typeface="+mj-lt"/>
              </a:defRPr>
            </a:lvl1pPr>
          </a:lstStyle>
          <a:p>
            <a:pPr lvl="0"/>
            <a:r>
              <a:rPr lang="da-DK"/>
              <a:t>2</a:t>
            </a:r>
          </a:p>
        </p:txBody>
      </p:sp>
      <p:sp>
        <p:nvSpPr>
          <p:cNvPr id="31" name="Pladsholder til tekst 30">
            <a:extLst>
              <a:ext uri="{FF2B5EF4-FFF2-40B4-BE49-F238E27FC236}">
                <a16:creationId xmlns:a16="http://schemas.microsoft.com/office/drawing/2014/main" id="{5D5E68CA-3158-46D7-8264-75AA9DDBF2A2}"/>
              </a:ext>
            </a:extLst>
          </p:cNvPr>
          <p:cNvSpPr>
            <a:spLocks noGrp="1"/>
          </p:cNvSpPr>
          <p:nvPr>
            <p:ph type="body" sz="quarter" idx="16" hasCustomPrompt="1"/>
          </p:nvPr>
        </p:nvSpPr>
        <p:spPr>
          <a:xfrm>
            <a:off x="4722449" y="4192588"/>
            <a:ext cx="2743200" cy="1476375"/>
          </a:xfrm>
        </p:spPr>
        <p:txBody>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da-DK"/>
              <a:t>Klik for at tilføje tekst i maks. 5 linjer</a:t>
            </a:r>
          </a:p>
          <a:p>
            <a:pPr lvl="0"/>
            <a:endParaRPr lang="da-DK"/>
          </a:p>
        </p:txBody>
      </p:sp>
      <p:sp>
        <p:nvSpPr>
          <p:cNvPr id="33" name="Pladsholder til tekst 32">
            <a:extLst>
              <a:ext uri="{FF2B5EF4-FFF2-40B4-BE49-F238E27FC236}">
                <a16:creationId xmlns:a16="http://schemas.microsoft.com/office/drawing/2014/main" id="{B0CFBF4D-C953-4BBC-9F51-5D28B6C78B18}"/>
              </a:ext>
            </a:extLst>
          </p:cNvPr>
          <p:cNvSpPr>
            <a:spLocks noGrp="1"/>
          </p:cNvSpPr>
          <p:nvPr>
            <p:ph type="body" sz="quarter" idx="17" hasCustomPrompt="1"/>
          </p:nvPr>
        </p:nvSpPr>
        <p:spPr>
          <a:xfrm>
            <a:off x="8185149" y="2957106"/>
            <a:ext cx="2742835" cy="1152000"/>
          </a:xfrm>
        </p:spPr>
        <p:txBody>
          <a:bodyPr anchor="b" anchorCtr="0"/>
          <a:lstStyle>
            <a:lvl1pPr marL="0" indent="0" algn="ctr">
              <a:buNone/>
              <a:defRPr sz="8200">
                <a:solidFill>
                  <a:srgbClr val="1C69B9"/>
                </a:solidFill>
                <a:latin typeface="+mj-lt"/>
              </a:defRPr>
            </a:lvl1pPr>
          </a:lstStyle>
          <a:p>
            <a:pPr lvl="0"/>
            <a:r>
              <a:rPr lang="da-DK"/>
              <a:t>3</a:t>
            </a:r>
          </a:p>
        </p:txBody>
      </p:sp>
      <p:sp>
        <p:nvSpPr>
          <p:cNvPr id="35" name="Pladsholder til tekst 34">
            <a:extLst>
              <a:ext uri="{FF2B5EF4-FFF2-40B4-BE49-F238E27FC236}">
                <a16:creationId xmlns:a16="http://schemas.microsoft.com/office/drawing/2014/main" id="{24EB4C83-94E8-4B8E-8FEE-E9ACA3AD039E}"/>
              </a:ext>
            </a:extLst>
          </p:cNvPr>
          <p:cNvSpPr>
            <a:spLocks noGrp="1"/>
          </p:cNvSpPr>
          <p:nvPr>
            <p:ph type="body" sz="quarter" idx="18" hasCustomPrompt="1"/>
          </p:nvPr>
        </p:nvSpPr>
        <p:spPr>
          <a:xfrm>
            <a:off x="8185150" y="4192588"/>
            <a:ext cx="2743200" cy="1476691"/>
          </a:xfrm>
        </p:spPr>
        <p:txBody>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Font typeface="Arial" panose="020B0604020202020204" pitchFamily="34" charset="0"/>
              <a:buNone/>
              <a:defRPr sz="1800"/>
            </a:lvl5pPr>
          </a:lstStyle>
          <a:p>
            <a:pPr lvl="0"/>
            <a:r>
              <a:rPr lang="da-DK"/>
              <a:t>Klik for at tilføje tekst i maks. 5 linjer</a:t>
            </a:r>
          </a:p>
          <a:p>
            <a:pPr lvl="0"/>
            <a:endParaRPr lang="da-DK"/>
          </a:p>
        </p:txBody>
      </p:sp>
      <p:sp>
        <p:nvSpPr>
          <p:cNvPr id="3" name="Pladsholder til slidenummer 2">
            <a:extLst>
              <a:ext uri="{FF2B5EF4-FFF2-40B4-BE49-F238E27FC236}">
                <a16:creationId xmlns:a16="http://schemas.microsoft.com/office/drawing/2014/main" id="{4A336267-82FF-43A2-9087-02D602EAC446}"/>
              </a:ext>
            </a:extLst>
          </p:cNvPr>
          <p:cNvSpPr>
            <a:spLocks noGrp="1"/>
          </p:cNvSpPr>
          <p:nvPr>
            <p:ph type="sldNum" sz="quarter" idx="10"/>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Pladsholder til dato 3">
            <a:extLst>
              <a:ext uri="{FF2B5EF4-FFF2-40B4-BE49-F238E27FC236}">
                <a16:creationId xmlns:a16="http://schemas.microsoft.com/office/drawing/2014/main" id="{701768FB-D346-436E-A1BE-C612F2D29C57}"/>
              </a:ext>
            </a:extLst>
          </p:cNvPr>
          <p:cNvSpPr>
            <a:spLocks noGrp="1"/>
          </p:cNvSpPr>
          <p:nvPr>
            <p:ph type="dt" sz="half" idx="11"/>
          </p:nvPr>
        </p:nvSpPr>
        <p:spPr/>
        <p:txBody>
          <a:bodyPr/>
          <a:lstStyle/>
          <a:p>
            <a:pPr>
              <a:lnSpc>
                <a:spcPct val="92000"/>
              </a:lnSpc>
            </a:pPr>
            <a:fld id="{67D403F8-0879-4DEE-B333-E35E067991CD}" type="datetime2">
              <a:rPr lang="da-DK" smtClean="0"/>
              <a:t>18. januar 2022</a:t>
            </a:fld>
            <a:endParaRPr lang="da-DK"/>
          </a:p>
        </p:txBody>
      </p:sp>
      <p:sp>
        <p:nvSpPr>
          <p:cNvPr id="5" name="Pladsholder til sidefod 4">
            <a:extLst>
              <a:ext uri="{FF2B5EF4-FFF2-40B4-BE49-F238E27FC236}">
                <a16:creationId xmlns:a16="http://schemas.microsoft.com/office/drawing/2014/main" id="{3D22549F-4CE2-4BCA-9C6A-0A9DE1807445}"/>
              </a:ext>
            </a:extLst>
          </p:cNvPr>
          <p:cNvSpPr>
            <a:spLocks noGrp="1"/>
          </p:cNvSpPr>
          <p:nvPr>
            <p:ph type="ftr" sz="quarter" idx="12"/>
          </p:nvPr>
        </p:nvSpPr>
        <p:spPr/>
        <p:txBody>
          <a:bodyPr/>
          <a:lstStyle>
            <a:lvl1pPr>
              <a:defRPr>
                <a:solidFill>
                  <a:schemeClr val="tx1"/>
                </a:solidFill>
              </a:defRPr>
            </a:lvl1pPr>
          </a:lstStyle>
          <a:p>
            <a:endParaRPr lang="da-DK"/>
          </a:p>
        </p:txBody>
      </p:sp>
      <p:sp>
        <p:nvSpPr>
          <p:cNvPr id="40" name="Krone">
            <a:extLst>
              <a:ext uri="{FF2B5EF4-FFF2-40B4-BE49-F238E27FC236}">
                <a16:creationId xmlns:a16="http://schemas.microsoft.com/office/drawing/2014/main" id="{5925B3B4-1F42-409E-A9F1-48A287005DAF}"/>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42641651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93" userDrawn="1">
          <p15:clr>
            <a:srgbClr val="FFFFFF"/>
          </p15:clr>
        </p15:guide>
        <p15:guide id="2" pos="2975" userDrawn="1">
          <p15:clr>
            <a:srgbClr val="FFFFFF"/>
          </p15:clr>
        </p15:guide>
        <p15:guide id="3" orient="horz" pos="3571" userDrawn="1">
          <p15:clr>
            <a:srgbClr val="FFFFFF"/>
          </p15:clr>
        </p15:guide>
        <p15:guide id="4" orient="horz" pos="2641" userDrawn="1">
          <p15:clr>
            <a:srgbClr val="FFFF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tx2"/>
          </a:solidFill>
        </p:spPr>
        <p:txBody>
          <a:bodyPr lIns="6444000" tIns="0" anchor="ctr" anchorCtr="0"/>
          <a:lstStyle>
            <a:lvl1pPr marL="0" indent="0" algn="l">
              <a:buNone/>
              <a:defRPr sz="1500">
                <a:solidFill>
                  <a:schemeClr val="accent1"/>
                </a:solidFill>
              </a:defRPr>
            </a:lvl1pPr>
          </a:lstStyle>
          <a:p>
            <a:r>
              <a:rPr lang="da-DK" noProof="0"/>
              <a:t>Klik på ikonet for at indsætte billede</a:t>
            </a:r>
          </a:p>
        </p:txBody>
      </p:sp>
      <p:sp>
        <p:nvSpPr>
          <p:cNvPr id="13" name="Content Placeholder 6">
            <a:extLst>
              <a:ext uri="{FF2B5EF4-FFF2-40B4-BE49-F238E27FC236}">
                <a16:creationId xmlns:a16="http://schemas.microsoft.com/office/drawing/2014/main" id="{F7310B2B-3E72-48FC-9F00-8C7B6B5A6720}"/>
              </a:ext>
            </a:extLst>
          </p:cNvPr>
          <p:cNvSpPr>
            <a:spLocks noGrp="1"/>
          </p:cNvSpPr>
          <p:nvPr>
            <p:ph sz="quarter" idx="24"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fld id="{47EEE488-8E98-4681-92DA-F2B6CC2E1305}"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bg1"/>
                </a:solidFill>
              </a:defRPr>
            </a:lvl1pPr>
          </a:lstStyle>
          <a:p>
            <a:endParaRPr lang="da-DK"/>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Krone special">
            <a:extLst>
              <a:ext uri="{FF2B5EF4-FFF2-40B4-BE49-F238E27FC236}">
                <a16:creationId xmlns:a16="http://schemas.microsoft.com/office/drawing/2014/main" id="{1FA0A1A6-1AAE-4C60-BE1C-B1FF71DB61B1}"/>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Tree>
    <p:extLst>
      <p:ext uri="{BB962C8B-B14F-4D97-AF65-F5344CB8AC3E}">
        <p14:creationId xmlns:p14="http://schemas.microsoft.com/office/powerpoint/2010/main" val="3696354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ikone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EF55A7B-5D51-493C-B69C-7BF666BE9C67}"/>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el 1">
            <a:extLst>
              <a:ext uri="{FF2B5EF4-FFF2-40B4-BE49-F238E27FC236}">
                <a16:creationId xmlns:a16="http://schemas.microsoft.com/office/drawing/2014/main" id="{6C484425-A3AE-4311-9E64-CDE9354F2E61}"/>
              </a:ext>
            </a:extLst>
          </p:cNvPr>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a:t>Klik for at tilføje titel i maks. 2 linjer</a:t>
            </a:r>
          </a:p>
        </p:txBody>
      </p:sp>
      <p:sp>
        <p:nvSpPr>
          <p:cNvPr id="8" name="Pladsholder til indhold 7">
            <a:extLst>
              <a:ext uri="{FF2B5EF4-FFF2-40B4-BE49-F238E27FC236}">
                <a16:creationId xmlns:a16="http://schemas.microsoft.com/office/drawing/2014/main" id="{2BECD475-746A-4615-A9BB-F92B265E20BF}"/>
              </a:ext>
            </a:extLst>
          </p:cNvPr>
          <p:cNvSpPr>
            <a:spLocks noGrp="1"/>
          </p:cNvSpPr>
          <p:nvPr>
            <p:ph sz="quarter" idx="13" hasCustomPrompt="1"/>
          </p:nvPr>
        </p:nvSpPr>
        <p:spPr>
          <a:xfrm>
            <a:off x="1798888" y="2448000"/>
            <a:ext cx="1663200" cy="1440000"/>
          </a:xfrm>
        </p:spPr>
        <p:txBody>
          <a:bodyPr wrap="none"/>
          <a:lstStyle>
            <a:lvl1pPr marL="0" indent="0" algn="ctr">
              <a:buNone/>
              <a:defRPr/>
            </a:lvl1pPr>
            <a:lvl2pPr>
              <a:buNone/>
              <a:defRPr/>
            </a:lvl2pPr>
            <a:lvl3pPr>
              <a:buNone/>
              <a:defRPr/>
            </a:lvl3pPr>
            <a:lvl4pPr>
              <a:buNone/>
              <a:defRPr/>
            </a:lvl4pPr>
            <a:lvl5pPr>
              <a:buNone/>
              <a:defRPr/>
            </a:lvl5pPr>
          </a:lstStyle>
          <a:p>
            <a:pPr lvl="0"/>
            <a:r>
              <a:rPr lang="da-DK"/>
              <a:t>Indsæt ikon, centrer over teksten </a:t>
            </a:r>
            <a:br>
              <a:rPr lang="da-DK"/>
            </a:br>
            <a:r>
              <a:rPr lang="da-DK"/>
              <a:t>bundstil med pladsholder til højre</a:t>
            </a:r>
          </a:p>
        </p:txBody>
      </p:sp>
      <p:sp>
        <p:nvSpPr>
          <p:cNvPr id="12" name="Pladsholder til tekst 11">
            <a:extLst>
              <a:ext uri="{FF2B5EF4-FFF2-40B4-BE49-F238E27FC236}">
                <a16:creationId xmlns:a16="http://schemas.microsoft.com/office/drawing/2014/main" id="{2AF14B43-3EBA-46A6-A00E-734939174969}"/>
              </a:ext>
            </a:extLst>
          </p:cNvPr>
          <p:cNvSpPr>
            <a:spLocks noGrp="1"/>
          </p:cNvSpPr>
          <p:nvPr>
            <p:ph type="body" sz="quarter" idx="14" hasCustomPrompt="1"/>
          </p:nvPr>
        </p:nvSpPr>
        <p:spPr>
          <a:xfrm>
            <a:off x="1258888" y="4192587"/>
            <a:ext cx="2743200" cy="1476376"/>
          </a:xfrm>
        </p:spPr>
        <p:txBody>
          <a:bodyPr/>
          <a:lstStyle>
            <a:lvl1pPr marL="0" indent="0" algn="ctr">
              <a:buNone/>
              <a:defRPr sz="1800"/>
            </a:lvl1pPr>
            <a:lvl2pPr>
              <a:defRPr sz="1800"/>
            </a:lvl2pPr>
            <a:lvl3pPr>
              <a:defRPr sz="1800"/>
            </a:lvl3pPr>
            <a:lvl4pPr>
              <a:defRPr sz="1800"/>
            </a:lvl4pPr>
            <a:lvl5pPr>
              <a:defRPr sz="1800"/>
            </a:lvl5pPr>
          </a:lstStyle>
          <a:p>
            <a:pPr lvl="0"/>
            <a:r>
              <a:rPr lang="da-DK"/>
              <a:t>Klik for at tilføje tekst i maks. 5 linjer</a:t>
            </a:r>
          </a:p>
          <a:p>
            <a:pPr lvl="0"/>
            <a:endParaRPr lang="da-DK"/>
          </a:p>
        </p:txBody>
      </p:sp>
      <p:sp>
        <p:nvSpPr>
          <p:cNvPr id="16" name="Pladsholder til indhold 15">
            <a:extLst>
              <a:ext uri="{FF2B5EF4-FFF2-40B4-BE49-F238E27FC236}">
                <a16:creationId xmlns:a16="http://schemas.microsoft.com/office/drawing/2014/main" id="{0023D3D1-32FD-40B8-A1D2-E7702A6479F8}"/>
              </a:ext>
            </a:extLst>
          </p:cNvPr>
          <p:cNvSpPr>
            <a:spLocks noGrp="1"/>
          </p:cNvSpPr>
          <p:nvPr>
            <p:ph sz="quarter" idx="15" hasCustomPrompt="1"/>
          </p:nvPr>
        </p:nvSpPr>
        <p:spPr>
          <a:xfrm>
            <a:off x="5262812" y="2448000"/>
            <a:ext cx="1663200" cy="1440000"/>
          </a:xfrm>
        </p:spPr>
        <p:txBody>
          <a:bodyPr wrap="none"/>
          <a:lstStyle>
            <a:lvl1pPr marL="0" indent="0" algn="ctr">
              <a:buNone/>
              <a:defRPr/>
            </a:lvl1pPr>
            <a:lvl2pPr>
              <a:buNone/>
              <a:defRPr/>
            </a:lvl2pPr>
            <a:lvl3pPr>
              <a:buNone/>
              <a:defRPr/>
            </a:lvl3pPr>
            <a:lvl4pPr>
              <a:buNone/>
              <a:defRPr/>
            </a:lvl4pPr>
            <a:lvl5pPr>
              <a:buNone/>
              <a:defRPr/>
            </a:lvl5pPr>
          </a:lstStyle>
          <a:p>
            <a:pPr lvl="0"/>
            <a:r>
              <a:rPr lang="da-DK"/>
              <a:t>Indsæt ikon, centrer over teksten </a:t>
            </a:r>
            <a:br>
              <a:rPr lang="da-DK"/>
            </a:br>
            <a:r>
              <a:rPr lang="da-DK"/>
              <a:t>bundstil med pladsholder til højre</a:t>
            </a:r>
          </a:p>
        </p:txBody>
      </p:sp>
      <p:sp>
        <p:nvSpPr>
          <p:cNvPr id="20" name="Pladsholder til tekst 19">
            <a:extLst>
              <a:ext uri="{FF2B5EF4-FFF2-40B4-BE49-F238E27FC236}">
                <a16:creationId xmlns:a16="http://schemas.microsoft.com/office/drawing/2014/main" id="{71E76549-9209-48C2-82BC-DC3387DF1008}"/>
              </a:ext>
            </a:extLst>
          </p:cNvPr>
          <p:cNvSpPr>
            <a:spLocks noGrp="1"/>
          </p:cNvSpPr>
          <p:nvPr>
            <p:ph type="body" sz="quarter" idx="16" hasCustomPrompt="1"/>
          </p:nvPr>
        </p:nvSpPr>
        <p:spPr>
          <a:xfrm>
            <a:off x="4722812" y="4192587"/>
            <a:ext cx="2743200" cy="1472132"/>
          </a:xfrm>
        </p:spPr>
        <p:txBody>
          <a:bodyPr/>
          <a:lstStyle>
            <a:lvl1pPr marL="0" indent="0" algn="ctr">
              <a:buNone/>
              <a:defRPr sz="1800"/>
            </a:lvl1pPr>
            <a:lvl2pPr>
              <a:buNone/>
              <a:defRPr sz="1800"/>
            </a:lvl2pPr>
            <a:lvl3pPr>
              <a:defRPr sz="1800"/>
            </a:lvl3pPr>
            <a:lvl4pPr>
              <a:defRPr sz="1800"/>
            </a:lvl4pPr>
            <a:lvl5pPr>
              <a:defRPr sz="1800"/>
            </a:lvl5pPr>
          </a:lstStyle>
          <a:p>
            <a:pPr lvl="0"/>
            <a:r>
              <a:rPr lang="da-DK"/>
              <a:t>Klik for at tilføje tekst i maks. 5 linjer</a:t>
            </a:r>
          </a:p>
        </p:txBody>
      </p:sp>
      <p:sp>
        <p:nvSpPr>
          <p:cNvPr id="23" name="Pladsholder til indhold 22">
            <a:extLst>
              <a:ext uri="{FF2B5EF4-FFF2-40B4-BE49-F238E27FC236}">
                <a16:creationId xmlns:a16="http://schemas.microsoft.com/office/drawing/2014/main" id="{A831BAD8-253D-41CD-8149-F6209FD8FF6F}"/>
              </a:ext>
            </a:extLst>
          </p:cNvPr>
          <p:cNvSpPr>
            <a:spLocks noGrp="1"/>
          </p:cNvSpPr>
          <p:nvPr>
            <p:ph sz="quarter" idx="17" hasCustomPrompt="1"/>
          </p:nvPr>
        </p:nvSpPr>
        <p:spPr>
          <a:xfrm>
            <a:off x="8726736" y="2448000"/>
            <a:ext cx="1663200" cy="1440000"/>
          </a:xfrm>
        </p:spPr>
        <p:txBody>
          <a:bodyPr wrap="none"/>
          <a:lstStyle>
            <a:lvl1pPr marL="0" indent="0" algn="ctr">
              <a:buNone/>
              <a:defRPr/>
            </a:lvl1pPr>
            <a:lvl2pPr>
              <a:buNone/>
              <a:defRPr/>
            </a:lvl2pPr>
            <a:lvl3pPr>
              <a:buNone/>
              <a:defRPr/>
            </a:lvl3pPr>
            <a:lvl4pPr>
              <a:buNone/>
              <a:defRPr/>
            </a:lvl4pPr>
            <a:lvl5pPr>
              <a:buNone/>
              <a:defRPr/>
            </a:lvl5pPr>
          </a:lstStyle>
          <a:p>
            <a:pPr lvl="0"/>
            <a:r>
              <a:rPr lang="da-DK"/>
              <a:t>Indsæt ikon, centrer over teksten </a:t>
            </a:r>
            <a:br>
              <a:rPr lang="da-DK"/>
            </a:br>
            <a:r>
              <a:rPr lang="da-DK"/>
              <a:t>bundstil med ikon til venstre</a:t>
            </a:r>
          </a:p>
        </p:txBody>
      </p:sp>
      <p:sp>
        <p:nvSpPr>
          <p:cNvPr id="25" name="Pladsholder til tekst 24">
            <a:extLst>
              <a:ext uri="{FF2B5EF4-FFF2-40B4-BE49-F238E27FC236}">
                <a16:creationId xmlns:a16="http://schemas.microsoft.com/office/drawing/2014/main" id="{A6BB5296-9735-43EE-80EA-84B81A7E5E6B}"/>
              </a:ext>
            </a:extLst>
          </p:cNvPr>
          <p:cNvSpPr>
            <a:spLocks noGrp="1"/>
          </p:cNvSpPr>
          <p:nvPr>
            <p:ph type="body" sz="quarter" idx="18" hasCustomPrompt="1"/>
          </p:nvPr>
        </p:nvSpPr>
        <p:spPr>
          <a:xfrm>
            <a:off x="8186736" y="4192587"/>
            <a:ext cx="2743200" cy="1476376"/>
          </a:xfrm>
        </p:spPr>
        <p:txBody>
          <a:bodyPr/>
          <a:lstStyle>
            <a:lvl1pPr marL="0" indent="0" algn="ctr">
              <a:buNone/>
              <a:defRPr sz="1800"/>
            </a:lvl1pPr>
            <a:lvl2pPr>
              <a:defRPr sz="1800"/>
            </a:lvl2pPr>
            <a:lvl3pPr>
              <a:defRPr sz="1800"/>
            </a:lvl3pPr>
            <a:lvl4pPr>
              <a:defRPr sz="1800"/>
            </a:lvl4pPr>
            <a:lvl5pPr>
              <a:defRPr sz="1800"/>
            </a:lvl5pPr>
          </a:lstStyle>
          <a:p>
            <a:pPr lvl="0"/>
            <a:r>
              <a:rPr lang="da-DK"/>
              <a:t>Klik for at tilføje tekst i maks. 5 linjer</a:t>
            </a:r>
          </a:p>
        </p:txBody>
      </p:sp>
      <p:sp>
        <p:nvSpPr>
          <p:cNvPr id="3" name="Pladsholder til slidenummer 2">
            <a:extLst>
              <a:ext uri="{FF2B5EF4-FFF2-40B4-BE49-F238E27FC236}">
                <a16:creationId xmlns:a16="http://schemas.microsoft.com/office/drawing/2014/main" id="{4A336267-82FF-43A2-9087-02D602EAC446}"/>
              </a:ext>
            </a:extLst>
          </p:cNvPr>
          <p:cNvSpPr>
            <a:spLocks noGrp="1"/>
          </p:cNvSpPr>
          <p:nvPr>
            <p:ph type="sldNum" sz="quarter" idx="10"/>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Pladsholder til dato 3">
            <a:extLst>
              <a:ext uri="{FF2B5EF4-FFF2-40B4-BE49-F238E27FC236}">
                <a16:creationId xmlns:a16="http://schemas.microsoft.com/office/drawing/2014/main" id="{701768FB-D346-436E-A1BE-C612F2D29C57}"/>
              </a:ext>
            </a:extLst>
          </p:cNvPr>
          <p:cNvSpPr>
            <a:spLocks noGrp="1"/>
          </p:cNvSpPr>
          <p:nvPr>
            <p:ph type="dt" sz="half" idx="11"/>
          </p:nvPr>
        </p:nvSpPr>
        <p:spPr/>
        <p:txBody>
          <a:bodyPr/>
          <a:lstStyle/>
          <a:p>
            <a:pPr>
              <a:lnSpc>
                <a:spcPct val="92000"/>
              </a:lnSpc>
            </a:pPr>
            <a:fld id="{87C99E93-B1D4-4065-AF93-3DB68934B7CE}" type="datetime2">
              <a:rPr lang="da-DK" smtClean="0"/>
              <a:t>18. januar 2022</a:t>
            </a:fld>
            <a:endParaRPr lang="da-DK"/>
          </a:p>
        </p:txBody>
      </p:sp>
      <p:sp>
        <p:nvSpPr>
          <p:cNvPr id="5" name="Pladsholder til sidefod 4">
            <a:extLst>
              <a:ext uri="{FF2B5EF4-FFF2-40B4-BE49-F238E27FC236}">
                <a16:creationId xmlns:a16="http://schemas.microsoft.com/office/drawing/2014/main" id="{3D22549F-4CE2-4BCA-9C6A-0A9DE1807445}"/>
              </a:ext>
            </a:extLst>
          </p:cNvPr>
          <p:cNvSpPr>
            <a:spLocks noGrp="1"/>
          </p:cNvSpPr>
          <p:nvPr>
            <p:ph type="ftr" sz="quarter" idx="12"/>
          </p:nvPr>
        </p:nvSpPr>
        <p:spPr/>
        <p:txBody>
          <a:bodyPr/>
          <a:lstStyle>
            <a:lvl1pPr>
              <a:defRPr>
                <a:solidFill>
                  <a:schemeClr val="tx1"/>
                </a:solidFill>
              </a:defRPr>
            </a:lvl1pPr>
          </a:lstStyle>
          <a:p>
            <a:endParaRPr lang="da-DK"/>
          </a:p>
        </p:txBody>
      </p:sp>
      <p:sp>
        <p:nvSpPr>
          <p:cNvPr id="27" name="Krone">
            <a:extLst>
              <a:ext uri="{FF2B5EF4-FFF2-40B4-BE49-F238E27FC236}">
                <a16:creationId xmlns:a16="http://schemas.microsoft.com/office/drawing/2014/main" id="{C5CF46F1-33B1-457A-A516-E7C4E5C84EE9}"/>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40541267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93" userDrawn="1">
          <p15:clr>
            <a:srgbClr val="FFFFFF"/>
          </p15:clr>
        </p15:guide>
        <p15:guide id="2" pos="2975" userDrawn="1">
          <p15:clr>
            <a:srgbClr val="FFFFFF"/>
          </p15:clr>
        </p15:guide>
        <p15:guide id="3" orient="horz" pos="2641" userDrawn="1">
          <p15:clr>
            <a:srgbClr val="FFFFFF"/>
          </p15:clr>
        </p15:guide>
        <p15:guide id="4" orient="horz" pos="1542" userDrawn="1">
          <p15:clr>
            <a:srgbClr val="FFFFFF"/>
          </p15:clr>
        </p15:guide>
        <p15:guide id="5" orient="horz" pos="3571" userDrawn="1">
          <p15:clr>
            <a:srgbClr val="FFFFFF"/>
          </p15:clr>
        </p15:guide>
        <p15:guide id="6" orient="horz" pos="2449"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EF55A7B-5D51-493C-B69C-7BF666BE9C67}"/>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el 1">
            <a:extLst>
              <a:ext uri="{FF2B5EF4-FFF2-40B4-BE49-F238E27FC236}">
                <a16:creationId xmlns:a16="http://schemas.microsoft.com/office/drawing/2014/main" id="{6C484425-A3AE-4311-9E64-CDE9354F2E61}"/>
              </a:ext>
            </a:extLst>
          </p:cNvPr>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a:t>Klik for at tilføje titel i maks. 2 linjer</a:t>
            </a:r>
          </a:p>
        </p:txBody>
      </p:sp>
      <p:sp>
        <p:nvSpPr>
          <p:cNvPr id="12" name="Pladsholder til tekst 11">
            <a:extLst>
              <a:ext uri="{FF2B5EF4-FFF2-40B4-BE49-F238E27FC236}">
                <a16:creationId xmlns:a16="http://schemas.microsoft.com/office/drawing/2014/main" id="{2AF14B43-3EBA-46A6-A00E-734939174969}"/>
              </a:ext>
            </a:extLst>
          </p:cNvPr>
          <p:cNvSpPr>
            <a:spLocks noGrp="1"/>
          </p:cNvSpPr>
          <p:nvPr>
            <p:ph type="body" sz="quarter" idx="14" hasCustomPrompt="1"/>
          </p:nvPr>
        </p:nvSpPr>
        <p:spPr>
          <a:xfrm>
            <a:off x="539750" y="4609951"/>
            <a:ext cx="2506664" cy="1054768"/>
          </a:xfrm>
        </p:spPr>
        <p:txBody>
          <a:bodyPr/>
          <a:lstStyle>
            <a:lvl1pPr marL="0" indent="0" algn="ctr">
              <a:buNone/>
              <a:defRPr sz="1800"/>
            </a:lvl1pPr>
            <a:lvl2pPr>
              <a:defRPr sz="1800"/>
            </a:lvl2pPr>
            <a:lvl3pPr>
              <a:defRPr sz="1800"/>
            </a:lvl3pPr>
            <a:lvl4pPr>
              <a:defRPr sz="1800"/>
            </a:lvl4pPr>
            <a:lvl5pPr>
              <a:defRPr sz="1800"/>
            </a:lvl5pPr>
          </a:lstStyle>
          <a:p>
            <a:pPr lvl="0"/>
            <a:r>
              <a:rPr lang="da-DK"/>
              <a:t>Klik for at tilføje tekst i maks. 3 linjer</a:t>
            </a:r>
          </a:p>
          <a:p>
            <a:pPr lvl="0"/>
            <a:endParaRPr lang="da-DK"/>
          </a:p>
        </p:txBody>
      </p:sp>
      <p:sp>
        <p:nvSpPr>
          <p:cNvPr id="20" name="Pladsholder til tekst 19">
            <a:extLst>
              <a:ext uri="{FF2B5EF4-FFF2-40B4-BE49-F238E27FC236}">
                <a16:creationId xmlns:a16="http://schemas.microsoft.com/office/drawing/2014/main" id="{71E76549-9209-48C2-82BC-DC3387DF1008}"/>
              </a:ext>
            </a:extLst>
          </p:cNvPr>
          <p:cNvSpPr>
            <a:spLocks noGrp="1"/>
          </p:cNvSpPr>
          <p:nvPr>
            <p:ph type="body" sz="quarter" idx="16" hasCustomPrompt="1"/>
          </p:nvPr>
        </p:nvSpPr>
        <p:spPr>
          <a:xfrm>
            <a:off x="3406775" y="4609019"/>
            <a:ext cx="2506663" cy="1051736"/>
          </a:xfrm>
        </p:spPr>
        <p:txBody>
          <a:bodyPr/>
          <a:lstStyle>
            <a:lvl1pPr marL="0" indent="0" algn="ctr">
              <a:buNone/>
              <a:defRPr sz="1800"/>
            </a:lvl1pPr>
            <a:lvl2pPr>
              <a:buNone/>
              <a:defRPr sz="1800"/>
            </a:lvl2pPr>
            <a:lvl3pPr>
              <a:defRPr sz="1800"/>
            </a:lvl3pPr>
            <a:lvl4pPr>
              <a:defRPr sz="1800"/>
            </a:lvl4pPr>
            <a:lvl5pPr>
              <a:defRPr sz="1800"/>
            </a:lvl5pPr>
          </a:lstStyle>
          <a:p>
            <a:pPr lvl="0"/>
            <a:r>
              <a:rPr lang="da-DK"/>
              <a:t>Klik for at tilføje tekst i maks. 3 linjer</a:t>
            </a:r>
          </a:p>
        </p:txBody>
      </p:sp>
      <p:sp>
        <p:nvSpPr>
          <p:cNvPr id="25" name="Pladsholder til tekst 24">
            <a:extLst>
              <a:ext uri="{FF2B5EF4-FFF2-40B4-BE49-F238E27FC236}">
                <a16:creationId xmlns:a16="http://schemas.microsoft.com/office/drawing/2014/main" id="{A6BB5296-9735-43EE-80EA-84B81A7E5E6B}"/>
              </a:ext>
            </a:extLst>
          </p:cNvPr>
          <p:cNvSpPr>
            <a:spLocks noGrp="1"/>
          </p:cNvSpPr>
          <p:nvPr>
            <p:ph type="body" sz="quarter" idx="18" hasCustomPrompt="1"/>
          </p:nvPr>
        </p:nvSpPr>
        <p:spPr>
          <a:xfrm>
            <a:off x="6281058" y="4609951"/>
            <a:ext cx="2499405" cy="1054768"/>
          </a:xfrm>
        </p:spPr>
        <p:txBody>
          <a:bodyPr/>
          <a:lstStyle>
            <a:lvl1pPr marL="0" indent="0" algn="ctr">
              <a:buNone/>
              <a:defRPr sz="1800"/>
            </a:lvl1pPr>
            <a:lvl2pPr>
              <a:defRPr sz="1800"/>
            </a:lvl2pPr>
            <a:lvl3pPr>
              <a:defRPr sz="1800"/>
            </a:lvl3pPr>
            <a:lvl4pPr>
              <a:defRPr sz="1800"/>
            </a:lvl4pPr>
            <a:lvl5pPr>
              <a:defRPr sz="1800"/>
            </a:lvl5pPr>
          </a:lstStyle>
          <a:p>
            <a:pPr lvl="0"/>
            <a:r>
              <a:rPr lang="da-DK"/>
              <a:t>Klik for at tilføje tekst i maks. 3 linjer</a:t>
            </a:r>
          </a:p>
        </p:txBody>
      </p:sp>
      <p:sp>
        <p:nvSpPr>
          <p:cNvPr id="27" name="Krone">
            <a:extLst>
              <a:ext uri="{FF2B5EF4-FFF2-40B4-BE49-F238E27FC236}">
                <a16:creationId xmlns:a16="http://schemas.microsoft.com/office/drawing/2014/main" id="{C5CF46F1-33B1-457A-A516-E7C4E5C84EE9}"/>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30" name="Pladsholder til tekst 29">
            <a:extLst>
              <a:ext uri="{FF2B5EF4-FFF2-40B4-BE49-F238E27FC236}">
                <a16:creationId xmlns:a16="http://schemas.microsoft.com/office/drawing/2014/main" id="{3E9A3A8C-3942-4822-BDFD-5ABAD470BB6B}"/>
              </a:ext>
            </a:extLst>
          </p:cNvPr>
          <p:cNvSpPr>
            <a:spLocks noGrp="1"/>
          </p:cNvSpPr>
          <p:nvPr>
            <p:ph type="body" sz="quarter" idx="24" hasCustomPrompt="1"/>
          </p:nvPr>
        </p:nvSpPr>
        <p:spPr>
          <a:xfrm>
            <a:off x="9148082" y="4609019"/>
            <a:ext cx="2499406" cy="1055700"/>
          </a:xfrm>
        </p:spPr>
        <p:txBody>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da-DK"/>
              <a:t>Klik for at tilføje tekst i maks. 3 linjer</a:t>
            </a:r>
          </a:p>
        </p:txBody>
      </p:sp>
      <p:sp>
        <p:nvSpPr>
          <p:cNvPr id="42" name="Pladsholder til billede 41">
            <a:extLst>
              <a:ext uri="{FF2B5EF4-FFF2-40B4-BE49-F238E27FC236}">
                <a16:creationId xmlns:a16="http://schemas.microsoft.com/office/drawing/2014/main" id="{FD1E95ED-35F5-4C55-927B-104CD60BC557}"/>
              </a:ext>
            </a:extLst>
          </p:cNvPr>
          <p:cNvSpPr>
            <a:spLocks noGrp="1" noChangeAspect="1"/>
          </p:cNvSpPr>
          <p:nvPr>
            <p:ph type="pic" sz="quarter" idx="25" hasCustomPrompt="1"/>
          </p:nvPr>
        </p:nvSpPr>
        <p:spPr>
          <a:xfrm>
            <a:off x="863804" y="2448000"/>
            <a:ext cx="1871998" cy="1872000"/>
          </a:xfrm>
          <a:prstGeom prst="ellipse">
            <a:avLst/>
          </a:prstGeom>
          <a:solidFill>
            <a:schemeClr val="tx1"/>
          </a:solidFill>
        </p:spPr>
        <p:txBody>
          <a:bodyPr/>
          <a:lstStyle>
            <a:lvl1pPr marL="0" indent="0" algn="ctr">
              <a:lnSpc>
                <a:spcPct val="100000"/>
              </a:lnSpc>
              <a:buNone/>
              <a:defRPr sz="1000">
                <a:solidFill>
                  <a:schemeClr val="accent1"/>
                </a:solidFill>
              </a:defRPr>
            </a:lvl1pPr>
          </a:lstStyle>
          <a:p>
            <a:r>
              <a:rPr lang="da-DK" noProof="1"/>
              <a:t>Indsæt ikon, centrer ikonet over teksten </a:t>
            </a:r>
            <a:br>
              <a:rPr lang="da-DK" noProof="1"/>
            </a:br>
            <a:r>
              <a:rPr lang="da-DK" noProof="1"/>
              <a:t>bundstil med pladsholder til højre. Er ikonet beskåret? Vælg Grafikformat/ Beskær/Tilpas. Hold Shift + Ctrl, træk i hvidt rundt hjørne</a:t>
            </a:r>
          </a:p>
        </p:txBody>
      </p:sp>
      <p:sp>
        <p:nvSpPr>
          <p:cNvPr id="43" name="Pladsholder til billede 41">
            <a:extLst>
              <a:ext uri="{FF2B5EF4-FFF2-40B4-BE49-F238E27FC236}">
                <a16:creationId xmlns:a16="http://schemas.microsoft.com/office/drawing/2014/main" id="{A5B52FDB-49B7-4AF1-B79A-B408F2BE0D73}"/>
              </a:ext>
            </a:extLst>
          </p:cNvPr>
          <p:cNvSpPr>
            <a:spLocks noGrp="1" noChangeAspect="1"/>
          </p:cNvSpPr>
          <p:nvPr>
            <p:ph type="pic" sz="quarter" idx="26" hasCustomPrompt="1"/>
          </p:nvPr>
        </p:nvSpPr>
        <p:spPr>
          <a:xfrm>
            <a:off x="3727736" y="2447925"/>
            <a:ext cx="1871998" cy="1872000"/>
          </a:xfrm>
          <a:prstGeom prst="ellipse">
            <a:avLst/>
          </a:prstGeom>
          <a:solidFill>
            <a:schemeClr val="tx1"/>
          </a:solidFill>
        </p:spPr>
        <p:txBody>
          <a:bodyPr/>
          <a:lstStyle>
            <a:lvl1pPr marL="0" indent="0" algn="ctr">
              <a:lnSpc>
                <a:spcPct val="100000"/>
              </a:lnSpc>
              <a:buNone/>
              <a:defRPr sz="1000">
                <a:solidFill>
                  <a:schemeClr val="accent1"/>
                </a:solidFill>
              </a:defRPr>
            </a:lvl1pPr>
          </a:lstStyle>
          <a:p>
            <a:r>
              <a:rPr lang="da-DK" noProof="1"/>
              <a:t>Indsæt ikon, centrer ikonet over teksten </a:t>
            </a:r>
            <a:br>
              <a:rPr lang="da-DK" noProof="1"/>
            </a:br>
            <a:r>
              <a:rPr lang="da-DK" noProof="1"/>
              <a:t>bundstil med pladsholder til højre. Er ikonet beskåret? Vælg Grafikformat/ Beskær/Tilpas. Hold Shift + Ctrl, træk i hvidt rundt hjørne</a:t>
            </a:r>
          </a:p>
        </p:txBody>
      </p:sp>
      <p:sp>
        <p:nvSpPr>
          <p:cNvPr id="44" name="Pladsholder til billede 41">
            <a:extLst>
              <a:ext uri="{FF2B5EF4-FFF2-40B4-BE49-F238E27FC236}">
                <a16:creationId xmlns:a16="http://schemas.microsoft.com/office/drawing/2014/main" id="{0FCE34AA-5DE0-4686-A526-229960203000}"/>
              </a:ext>
            </a:extLst>
          </p:cNvPr>
          <p:cNvSpPr>
            <a:spLocks noGrp="1" noChangeAspect="1"/>
          </p:cNvSpPr>
          <p:nvPr>
            <p:ph type="pic" sz="quarter" idx="27" hasCustomPrompt="1"/>
          </p:nvPr>
        </p:nvSpPr>
        <p:spPr>
          <a:xfrm>
            <a:off x="6591668" y="2448000"/>
            <a:ext cx="1871998" cy="1872000"/>
          </a:xfrm>
          <a:prstGeom prst="ellipse">
            <a:avLst/>
          </a:prstGeom>
          <a:solidFill>
            <a:schemeClr val="tx1"/>
          </a:solidFill>
        </p:spPr>
        <p:txBody>
          <a:bodyPr/>
          <a:lstStyle>
            <a:lvl1pPr marL="0" indent="0" algn="ctr">
              <a:lnSpc>
                <a:spcPct val="100000"/>
              </a:lnSpc>
              <a:buNone/>
              <a:defRPr sz="1000">
                <a:solidFill>
                  <a:schemeClr val="accent1"/>
                </a:solidFill>
              </a:defRPr>
            </a:lvl1pPr>
          </a:lstStyle>
          <a:p>
            <a:r>
              <a:rPr lang="da-DK" noProof="1"/>
              <a:t>Indsæt ikon, centrer ikonet over teksten </a:t>
            </a:r>
            <a:br>
              <a:rPr lang="da-DK" noProof="1"/>
            </a:br>
            <a:r>
              <a:rPr lang="da-DK" noProof="1"/>
              <a:t>bundstil med pladsholder til højre. Er ikonet beskåret? Vælg Grafikformat/ Beskær/Tilpas. Hold Shift + Ctrl, træk i hvidt rundt hjørne</a:t>
            </a:r>
          </a:p>
        </p:txBody>
      </p:sp>
      <p:sp>
        <p:nvSpPr>
          <p:cNvPr id="45" name="Pladsholder til billede 41">
            <a:extLst>
              <a:ext uri="{FF2B5EF4-FFF2-40B4-BE49-F238E27FC236}">
                <a16:creationId xmlns:a16="http://schemas.microsoft.com/office/drawing/2014/main" id="{21E2ABE7-3BE7-4A6B-A224-89B56A702040}"/>
              </a:ext>
            </a:extLst>
          </p:cNvPr>
          <p:cNvSpPr>
            <a:spLocks noGrp="1" noChangeAspect="1"/>
          </p:cNvSpPr>
          <p:nvPr>
            <p:ph type="pic" sz="quarter" idx="28" hasCustomPrompt="1"/>
          </p:nvPr>
        </p:nvSpPr>
        <p:spPr>
          <a:xfrm>
            <a:off x="9455600" y="2446703"/>
            <a:ext cx="1871998" cy="1872000"/>
          </a:xfrm>
          <a:prstGeom prst="ellipse">
            <a:avLst/>
          </a:prstGeom>
          <a:solidFill>
            <a:schemeClr val="tx1"/>
          </a:solidFill>
        </p:spPr>
        <p:txBody>
          <a:bodyPr/>
          <a:lstStyle>
            <a:lvl1pPr marL="0" indent="0" algn="ctr">
              <a:lnSpc>
                <a:spcPct val="100000"/>
              </a:lnSpc>
              <a:buNone/>
              <a:defRPr sz="1000">
                <a:solidFill>
                  <a:schemeClr val="accent1"/>
                </a:solidFill>
              </a:defRPr>
            </a:lvl1pPr>
          </a:lstStyle>
          <a:p>
            <a:r>
              <a:rPr lang="da-DK" noProof="1"/>
              <a:t>Indsæt ikon, centrer ikonet over teksten </a:t>
            </a:r>
            <a:br>
              <a:rPr lang="da-DK" noProof="1"/>
            </a:br>
            <a:r>
              <a:rPr lang="da-DK" noProof="1"/>
              <a:t>bundstil med indsat ikon til venstre. Er ikonet beskåret? Vælg Grafikformat/ Beskær/Tilpas. Hold Shift + Ctrl, træk i hvidt rundt hjørne</a:t>
            </a:r>
          </a:p>
        </p:txBody>
      </p:sp>
      <p:sp>
        <p:nvSpPr>
          <p:cNvPr id="3" name="Pladsholder til slidenummer 2">
            <a:extLst>
              <a:ext uri="{FF2B5EF4-FFF2-40B4-BE49-F238E27FC236}">
                <a16:creationId xmlns:a16="http://schemas.microsoft.com/office/drawing/2014/main" id="{4A336267-82FF-43A2-9087-02D602EAC446}"/>
              </a:ext>
            </a:extLst>
          </p:cNvPr>
          <p:cNvSpPr>
            <a:spLocks noGrp="1"/>
          </p:cNvSpPr>
          <p:nvPr>
            <p:ph type="sldNum" sz="quarter" idx="10"/>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Pladsholder til dato 3">
            <a:extLst>
              <a:ext uri="{FF2B5EF4-FFF2-40B4-BE49-F238E27FC236}">
                <a16:creationId xmlns:a16="http://schemas.microsoft.com/office/drawing/2014/main" id="{701768FB-D346-436E-A1BE-C612F2D29C57}"/>
              </a:ext>
            </a:extLst>
          </p:cNvPr>
          <p:cNvSpPr>
            <a:spLocks noGrp="1"/>
          </p:cNvSpPr>
          <p:nvPr>
            <p:ph type="dt" sz="half" idx="11"/>
          </p:nvPr>
        </p:nvSpPr>
        <p:spPr/>
        <p:txBody>
          <a:bodyPr/>
          <a:lstStyle/>
          <a:p>
            <a:pPr>
              <a:lnSpc>
                <a:spcPct val="92000"/>
              </a:lnSpc>
            </a:pPr>
            <a:fld id="{F4C807AF-9CC6-4935-ABF9-8C5FD6381CF3}" type="datetime2">
              <a:rPr lang="da-DK" smtClean="0"/>
              <a:t>18. januar 2022</a:t>
            </a:fld>
            <a:endParaRPr lang="da-DK"/>
          </a:p>
        </p:txBody>
      </p:sp>
      <p:sp>
        <p:nvSpPr>
          <p:cNvPr id="5" name="Pladsholder til sidefod 4">
            <a:extLst>
              <a:ext uri="{FF2B5EF4-FFF2-40B4-BE49-F238E27FC236}">
                <a16:creationId xmlns:a16="http://schemas.microsoft.com/office/drawing/2014/main" id="{3D22549F-4CE2-4BCA-9C6A-0A9DE1807445}"/>
              </a:ext>
            </a:extLst>
          </p:cNvPr>
          <p:cNvSpPr>
            <a:spLocks noGrp="1"/>
          </p:cNvSpPr>
          <p:nvPr>
            <p:ph type="ftr" sz="quarter" idx="12"/>
          </p:nvPr>
        </p:nvSpPr>
        <p:spPr/>
        <p:txBody>
          <a:bodyPr/>
          <a:lstStyle>
            <a:lvl1pPr>
              <a:defRPr>
                <a:solidFill>
                  <a:schemeClr val="tx1"/>
                </a:solidFill>
              </a:defRPr>
            </a:lvl1pPr>
          </a:lstStyle>
          <a:p>
            <a:endParaRPr lang="da-DK"/>
          </a:p>
        </p:txBody>
      </p:sp>
    </p:spTree>
    <p:extLst>
      <p:ext uri="{BB962C8B-B14F-4D97-AF65-F5344CB8AC3E}">
        <p14:creationId xmlns:p14="http://schemas.microsoft.com/office/powerpoint/2010/main" val="38099794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 orient="horz" pos="1542" userDrawn="1">
          <p15:clr>
            <a:srgbClr val="FFFFFF"/>
          </p15:clr>
        </p15:guide>
        <p15:guide id="5" orient="horz" pos="3571" userDrawn="1">
          <p15:clr>
            <a:srgbClr val="FFFFFF"/>
          </p15:clr>
        </p15:guide>
        <p15:guide id="6" orient="horz" pos="2721" userDrawn="1">
          <p15:clr>
            <a:srgbClr val="5ACBF0"/>
          </p15:clr>
        </p15:guide>
        <p15:guide id="7" orient="horz" pos="2904" userDrawn="1">
          <p15:clr>
            <a:srgbClr val="FFFF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m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84425-A3AE-4311-9E64-CDE9354F2E61}"/>
              </a:ext>
            </a:extLst>
          </p:cNvPr>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a:t>Klik for at tilføje titel i maks. 2 linjer</a:t>
            </a:r>
          </a:p>
        </p:txBody>
      </p:sp>
      <p:sp>
        <p:nvSpPr>
          <p:cNvPr id="42" name="Pladsholder til billede 41">
            <a:extLst>
              <a:ext uri="{FF2B5EF4-FFF2-40B4-BE49-F238E27FC236}">
                <a16:creationId xmlns:a16="http://schemas.microsoft.com/office/drawing/2014/main" id="{FD1E95ED-35F5-4C55-927B-104CD60BC557}"/>
              </a:ext>
            </a:extLst>
          </p:cNvPr>
          <p:cNvSpPr>
            <a:spLocks noGrp="1" noChangeAspect="1"/>
          </p:cNvSpPr>
          <p:nvPr>
            <p:ph type="pic" sz="quarter" idx="25" hasCustomPrompt="1"/>
          </p:nvPr>
        </p:nvSpPr>
        <p:spPr>
          <a:xfrm>
            <a:off x="811837"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43" name="Pladsholder til billede 41">
            <a:extLst>
              <a:ext uri="{FF2B5EF4-FFF2-40B4-BE49-F238E27FC236}">
                <a16:creationId xmlns:a16="http://schemas.microsoft.com/office/drawing/2014/main" id="{A5B52FDB-49B7-4AF1-B79A-B408F2BE0D73}"/>
              </a:ext>
            </a:extLst>
          </p:cNvPr>
          <p:cNvSpPr>
            <a:spLocks noGrp="1" noChangeAspect="1"/>
          </p:cNvSpPr>
          <p:nvPr>
            <p:ph type="pic" sz="quarter" idx="26" hasCustomPrompt="1"/>
          </p:nvPr>
        </p:nvSpPr>
        <p:spPr>
          <a:xfrm>
            <a:off x="3046413"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44" name="Pladsholder til billede 41">
            <a:extLst>
              <a:ext uri="{FF2B5EF4-FFF2-40B4-BE49-F238E27FC236}">
                <a16:creationId xmlns:a16="http://schemas.microsoft.com/office/drawing/2014/main" id="{0FCE34AA-5DE0-4686-A526-229960203000}"/>
              </a:ext>
            </a:extLst>
          </p:cNvPr>
          <p:cNvSpPr>
            <a:spLocks noGrp="1" noChangeAspect="1"/>
          </p:cNvSpPr>
          <p:nvPr>
            <p:ph type="pic" sz="quarter" idx="27" hasCustomPrompt="1"/>
          </p:nvPr>
        </p:nvSpPr>
        <p:spPr>
          <a:xfrm>
            <a:off x="5268001"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45" name="Pladsholder til billede 41">
            <a:extLst>
              <a:ext uri="{FF2B5EF4-FFF2-40B4-BE49-F238E27FC236}">
                <a16:creationId xmlns:a16="http://schemas.microsoft.com/office/drawing/2014/main" id="{21E2ABE7-3BE7-4A6B-A224-89B56A702040}"/>
              </a:ext>
            </a:extLst>
          </p:cNvPr>
          <p:cNvSpPr>
            <a:spLocks noGrp="1" noChangeAspect="1"/>
          </p:cNvSpPr>
          <p:nvPr>
            <p:ph type="pic" sz="quarter" idx="28" hasCustomPrompt="1"/>
          </p:nvPr>
        </p:nvSpPr>
        <p:spPr>
          <a:xfrm>
            <a:off x="7484827"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18" name="Pladsholder til billede 41">
            <a:extLst>
              <a:ext uri="{FF2B5EF4-FFF2-40B4-BE49-F238E27FC236}">
                <a16:creationId xmlns:a16="http://schemas.microsoft.com/office/drawing/2014/main" id="{7C83E6E8-39AC-414D-AF17-376CFA6E835C}"/>
              </a:ext>
            </a:extLst>
          </p:cNvPr>
          <p:cNvSpPr>
            <a:spLocks noGrp="1" noChangeAspect="1"/>
          </p:cNvSpPr>
          <p:nvPr>
            <p:ph type="pic" sz="quarter" idx="29" hasCustomPrompt="1"/>
          </p:nvPr>
        </p:nvSpPr>
        <p:spPr>
          <a:xfrm>
            <a:off x="9724165"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10" name="Pladsholder til tekst 9">
            <a:extLst>
              <a:ext uri="{FF2B5EF4-FFF2-40B4-BE49-F238E27FC236}">
                <a16:creationId xmlns:a16="http://schemas.microsoft.com/office/drawing/2014/main" id="{8FFF1F92-BA4D-44D2-8F60-F9DCEB894014}"/>
              </a:ext>
            </a:extLst>
          </p:cNvPr>
          <p:cNvSpPr>
            <a:spLocks noGrp="1"/>
          </p:cNvSpPr>
          <p:nvPr>
            <p:ph type="body" sz="quarter" idx="30" hasCustomPrompt="1"/>
          </p:nvPr>
        </p:nvSpPr>
        <p:spPr>
          <a:xfrm>
            <a:off x="720000" y="4041775"/>
            <a:ext cx="1861200" cy="1627188"/>
          </a:xfrm>
        </p:spPr>
        <p:txBody>
          <a:bodyPr/>
          <a:lstStyle>
            <a:lvl1pPr marL="0" indent="0" algn="ctr">
              <a:buNone/>
              <a:defRPr b="1"/>
            </a:lvl1pPr>
            <a:lvl2pPr indent="0" algn="ctr">
              <a:buNone/>
              <a:defRPr/>
            </a:lvl2pPr>
            <a:lvl3pPr indent="0" algn="ctr">
              <a:buNone/>
              <a:defRPr/>
            </a:lvl3pPr>
            <a:lvl4pPr indent="0" algn="ctr">
              <a:buNone/>
              <a:defRPr/>
            </a:lvl4pPr>
            <a:lvl5pPr indent="0" algn="ctr">
              <a:buNone/>
              <a:defRPr/>
            </a:lvl5pPr>
          </a:lstStyle>
          <a:p>
            <a:pPr marL="0" marR="0" lvl="0" indent="0" algn="ctr" defTabSz="914400" rtl="0" eaLnBrk="1" fontAlgn="auto" latinLnBrk="0" hangingPunct="1">
              <a:lnSpc>
                <a:spcPct val="110000"/>
              </a:lnSpc>
              <a:spcBef>
                <a:spcPts val="0"/>
              </a:spcBef>
              <a:spcAft>
                <a:spcPts val="0"/>
              </a:spcAft>
              <a:buClrTx/>
              <a:buSzTx/>
              <a:buFont typeface="Academy Sans Office" panose="020B0503030000000000" pitchFamily="34" charset="0"/>
              <a:buNone/>
              <a:tabLst/>
              <a:defRPr/>
            </a:pPr>
            <a:r>
              <a:rPr lang="da-DK"/>
              <a:t>Klik for at tilføje tekst i maks. 6 linjer</a:t>
            </a:r>
          </a:p>
        </p:txBody>
      </p:sp>
      <p:sp>
        <p:nvSpPr>
          <p:cNvPr id="11" name="Pladsholder til tekst 10">
            <a:extLst>
              <a:ext uri="{FF2B5EF4-FFF2-40B4-BE49-F238E27FC236}">
                <a16:creationId xmlns:a16="http://schemas.microsoft.com/office/drawing/2014/main" id="{F69C25CD-CD82-4CB3-8111-0A8ABC707087}"/>
              </a:ext>
            </a:extLst>
          </p:cNvPr>
          <p:cNvSpPr>
            <a:spLocks noGrp="1"/>
          </p:cNvSpPr>
          <p:nvPr>
            <p:ph type="body" sz="quarter" idx="31" hasCustomPrompt="1"/>
          </p:nvPr>
        </p:nvSpPr>
        <p:spPr>
          <a:xfrm>
            <a:off x="2940049" y="4041775"/>
            <a:ext cx="1861200" cy="1627188"/>
          </a:xfrm>
        </p:spPr>
        <p:txBody>
          <a:bodyPr/>
          <a:lstStyle>
            <a:lvl1pPr marL="0" indent="0" algn="ctr">
              <a:buNone/>
              <a:defRPr b="1"/>
            </a:lvl1pPr>
            <a:lvl2pPr marL="0" indent="0" algn="ctr">
              <a:buNone/>
              <a:defRPr/>
            </a:lvl2pPr>
            <a:lvl3pPr marL="0" indent="0" algn="ctr">
              <a:buNone/>
              <a:defRPr/>
            </a:lvl3pPr>
            <a:lvl4pPr marL="0" indent="0" algn="ctr">
              <a:buNone/>
              <a:defRPr/>
            </a:lvl4pPr>
            <a:lvl5pPr marL="0" indent="0" algn="ctr">
              <a:buNone/>
              <a:defRPr/>
            </a:lvl5pPr>
          </a:lstStyle>
          <a:p>
            <a:pPr lvl="0"/>
            <a:r>
              <a:rPr lang="da-DK"/>
              <a:t>Klik for at tilføje tekst i maks. 6 linjer</a:t>
            </a:r>
          </a:p>
        </p:txBody>
      </p:sp>
      <p:sp>
        <p:nvSpPr>
          <p:cNvPr id="13" name="Pladsholder til tekst 12">
            <a:extLst>
              <a:ext uri="{FF2B5EF4-FFF2-40B4-BE49-F238E27FC236}">
                <a16:creationId xmlns:a16="http://schemas.microsoft.com/office/drawing/2014/main" id="{FE553FB0-C0EA-424E-9F1B-9DAAA949445B}"/>
              </a:ext>
            </a:extLst>
          </p:cNvPr>
          <p:cNvSpPr>
            <a:spLocks noGrp="1"/>
          </p:cNvSpPr>
          <p:nvPr>
            <p:ph type="body" sz="quarter" idx="32" hasCustomPrompt="1"/>
          </p:nvPr>
        </p:nvSpPr>
        <p:spPr>
          <a:xfrm>
            <a:off x="5162400" y="4041775"/>
            <a:ext cx="1861200" cy="1627188"/>
          </a:xfrm>
        </p:spPr>
        <p:txBody>
          <a:bodyPr/>
          <a:lstStyle>
            <a:lvl1pPr marL="0" indent="0" algn="ctr">
              <a:buNone/>
              <a:defRPr b="1"/>
            </a:lvl1pPr>
            <a:lvl2pPr marL="0" indent="0" algn="ctr">
              <a:buNone/>
              <a:defRPr b="1"/>
            </a:lvl2pPr>
            <a:lvl3pPr marL="0" indent="0" algn="ctr">
              <a:buNone/>
              <a:defRPr b="1"/>
            </a:lvl3pPr>
            <a:lvl4pPr marL="0" indent="0" algn="ctr">
              <a:buNone/>
              <a:defRPr b="1"/>
            </a:lvl4pPr>
            <a:lvl5pPr marL="0" indent="0" algn="ctr">
              <a:buNone/>
              <a:defRPr b="1"/>
            </a:lvl5pPr>
          </a:lstStyle>
          <a:p>
            <a:pPr lvl="0"/>
            <a:r>
              <a:rPr lang="da-DK"/>
              <a:t>Klik for at tilføje tekst i maks. 6 linjer</a:t>
            </a:r>
          </a:p>
        </p:txBody>
      </p:sp>
      <p:sp>
        <p:nvSpPr>
          <p:cNvPr id="15" name="Pladsholder til tekst 14">
            <a:extLst>
              <a:ext uri="{FF2B5EF4-FFF2-40B4-BE49-F238E27FC236}">
                <a16:creationId xmlns:a16="http://schemas.microsoft.com/office/drawing/2014/main" id="{2B9E1D69-FB8A-489E-9E12-E7DE690D5339}"/>
              </a:ext>
            </a:extLst>
          </p:cNvPr>
          <p:cNvSpPr>
            <a:spLocks noGrp="1"/>
          </p:cNvSpPr>
          <p:nvPr>
            <p:ph type="body" sz="quarter" idx="33" hasCustomPrompt="1"/>
          </p:nvPr>
        </p:nvSpPr>
        <p:spPr>
          <a:xfrm>
            <a:off x="7383463" y="4041775"/>
            <a:ext cx="1861200" cy="1627188"/>
          </a:xfrm>
        </p:spPr>
        <p:txBody>
          <a:bodyPr/>
          <a:lstStyle>
            <a:lvl1pPr marL="0" indent="0" algn="ctr">
              <a:buNone/>
              <a:defRPr b="1"/>
            </a:lvl1pPr>
            <a:lvl2pPr algn="ctr">
              <a:buNone/>
              <a:defRPr/>
            </a:lvl2pPr>
            <a:lvl3pPr algn="ctr">
              <a:buNone/>
              <a:defRPr/>
            </a:lvl3pPr>
            <a:lvl4pPr algn="ctr">
              <a:buNone/>
              <a:defRPr/>
            </a:lvl4pPr>
            <a:lvl5pPr algn="ctr">
              <a:buNone/>
              <a:defRPr/>
            </a:lvl5pPr>
          </a:lstStyle>
          <a:p>
            <a:pPr lvl="0"/>
            <a:r>
              <a:rPr lang="da-DK"/>
              <a:t>Klik for at tilføje tekst i maks. 6 linjer</a:t>
            </a:r>
          </a:p>
        </p:txBody>
      </p:sp>
      <p:sp>
        <p:nvSpPr>
          <p:cNvPr id="17" name="Pladsholder til tekst 16">
            <a:extLst>
              <a:ext uri="{FF2B5EF4-FFF2-40B4-BE49-F238E27FC236}">
                <a16:creationId xmlns:a16="http://schemas.microsoft.com/office/drawing/2014/main" id="{C4D63370-9827-4C6B-8413-B2EC28F9855C}"/>
              </a:ext>
            </a:extLst>
          </p:cNvPr>
          <p:cNvSpPr>
            <a:spLocks noGrp="1"/>
          </p:cNvSpPr>
          <p:nvPr>
            <p:ph type="body" sz="quarter" idx="34" hasCustomPrompt="1"/>
          </p:nvPr>
        </p:nvSpPr>
        <p:spPr>
          <a:xfrm>
            <a:off x="9604800" y="4041774"/>
            <a:ext cx="1861200" cy="1627187"/>
          </a:xfrm>
        </p:spPr>
        <p:txBody>
          <a:bodyPr/>
          <a:lstStyle>
            <a:lvl1pPr marL="0" indent="0" algn="ctr">
              <a:buNone/>
              <a:defRPr b="1"/>
            </a:lvl1pPr>
            <a:lvl2pPr algn="ctr">
              <a:buNone/>
              <a:defRPr b="1"/>
            </a:lvl2pPr>
            <a:lvl3pPr algn="ctr">
              <a:buNone/>
              <a:defRPr/>
            </a:lvl3pPr>
            <a:lvl4pPr algn="ctr">
              <a:buNone/>
              <a:defRPr/>
            </a:lvl4pPr>
            <a:lvl5pPr algn="ctr">
              <a:buNone/>
              <a:defRPr/>
            </a:lvl5pPr>
          </a:lstStyle>
          <a:p>
            <a:pPr lvl="0"/>
            <a:r>
              <a:rPr lang="da-DK"/>
              <a:t>Klik for at tilføje tekst i maks. 6 linjer</a:t>
            </a:r>
          </a:p>
        </p:txBody>
      </p:sp>
      <p:sp>
        <p:nvSpPr>
          <p:cNvPr id="3" name="Pladsholder til slidenummer 2">
            <a:extLst>
              <a:ext uri="{FF2B5EF4-FFF2-40B4-BE49-F238E27FC236}">
                <a16:creationId xmlns:a16="http://schemas.microsoft.com/office/drawing/2014/main" id="{4A336267-82FF-43A2-9087-02D602EAC446}"/>
              </a:ext>
            </a:extLst>
          </p:cNvPr>
          <p:cNvSpPr>
            <a:spLocks noGrp="1"/>
          </p:cNvSpPr>
          <p:nvPr>
            <p:ph type="sldNum" sz="quarter" idx="10"/>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Pladsholder til dato 3">
            <a:extLst>
              <a:ext uri="{FF2B5EF4-FFF2-40B4-BE49-F238E27FC236}">
                <a16:creationId xmlns:a16="http://schemas.microsoft.com/office/drawing/2014/main" id="{701768FB-D346-436E-A1BE-C612F2D29C57}"/>
              </a:ext>
            </a:extLst>
          </p:cNvPr>
          <p:cNvSpPr>
            <a:spLocks noGrp="1"/>
          </p:cNvSpPr>
          <p:nvPr>
            <p:ph type="dt" sz="half" idx="11"/>
          </p:nvPr>
        </p:nvSpPr>
        <p:spPr/>
        <p:txBody>
          <a:bodyPr/>
          <a:lstStyle/>
          <a:p>
            <a:pPr>
              <a:lnSpc>
                <a:spcPct val="92000"/>
              </a:lnSpc>
            </a:pPr>
            <a:fld id="{9D2FDF6F-FAC6-406D-8C63-81D4A0E12032}" type="datetime2">
              <a:rPr lang="da-DK" smtClean="0"/>
              <a:t>18. januar 2022</a:t>
            </a:fld>
            <a:endParaRPr lang="da-DK"/>
          </a:p>
        </p:txBody>
      </p:sp>
      <p:sp>
        <p:nvSpPr>
          <p:cNvPr id="5" name="Pladsholder til sidefod 4">
            <a:extLst>
              <a:ext uri="{FF2B5EF4-FFF2-40B4-BE49-F238E27FC236}">
                <a16:creationId xmlns:a16="http://schemas.microsoft.com/office/drawing/2014/main" id="{3D22549F-4CE2-4BCA-9C6A-0A9DE1807445}"/>
              </a:ext>
            </a:extLst>
          </p:cNvPr>
          <p:cNvSpPr>
            <a:spLocks noGrp="1"/>
          </p:cNvSpPr>
          <p:nvPr>
            <p:ph type="ftr" sz="quarter" idx="12"/>
          </p:nvPr>
        </p:nvSpPr>
        <p:spPr/>
        <p:txBody>
          <a:bodyPr/>
          <a:lstStyle>
            <a:lvl1pPr>
              <a:defRPr>
                <a:solidFill>
                  <a:schemeClr val="tx1"/>
                </a:solidFill>
              </a:defRPr>
            </a:lvl1pPr>
          </a:lstStyle>
          <a:p>
            <a:endParaRPr lang="da-DK"/>
          </a:p>
        </p:txBody>
      </p:sp>
    </p:spTree>
    <p:extLst>
      <p:ext uri="{BB962C8B-B14F-4D97-AF65-F5344CB8AC3E}">
        <p14:creationId xmlns:p14="http://schemas.microsoft.com/office/powerpoint/2010/main" val="26125958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2975" userDrawn="1">
          <p15:clr>
            <a:srgbClr val="FFFFFF"/>
          </p15:clr>
        </p15:guide>
        <p15:guide id="5" orient="horz" pos="3571" userDrawn="1">
          <p15:clr>
            <a:srgbClr val="000000"/>
          </p15:clr>
        </p15:guide>
        <p15:guide id="8" orient="horz" pos="1360" userDrawn="1">
          <p15:clr>
            <a:srgbClr val="000000"/>
          </p15:clr>
        </p15:guide>
        <p15:guide id="10" orient="horz" pos="2546" userDrawn="1">
          <p15:clr>
            <a:srgbClr val="000000"/>
          </p15:clr>
        </p15:guide>
        <p15:guide id="11" pos="453" userDrawn="1">
          <p15:clr>
            <a:srgbClr val="000000"/>
          </p15:clr>
        </p15:guide>
        <p15:guide id="12" pos="1852" userDrawn="1">
          <p15:clr>
            <a:srgbClr val="000000"/>
          </p15:clr>
        </p15:guide>
        <p15:guide id="13" pos="3251" userDrawn="1">
          <p15:clr>
            <a:srgbClr val="000000"/>
          </p15:clr>
        </p15:guide>
        <p15:guide id="14" pos="4651" userDrawn="1">
          <p15:clr>
            <a:srgbClr val="000000"/>
          </p15:clr>
        </p15:guide>
        <p15:guide id="15" pos="6050" userDrawn="1">
          <p15:clr>
            <a:srgbClr val="00000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2B0796BE-EE90-4E71-9CE3-40FB2628DB6B}" type="datetime2">
              <a:rPr lang="da-DK" smtClean="0"/>
              <a:t>18. januar 2022</a:t>
            </a:fld>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endParaRPr lang="da-DK"/>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Indhold B">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14D0C18-CB80-400F-8CA4-8FB9CEF0D31C}"/>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Krone">
            <a:extLst>
              <a:ext uri="{FF2B5EF4-FFF2-40B4-BE49-F238E27FC236}">
                <a16:creationId xmlns:a16="http://schemas.microsoft.com/office/drawing/2014/main" id="{99CE41C1-54E7-4696-A863-C32F85D6E1D1}"/>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2" name="Title 1"/>
          <p:cNvSpPr>
            <a:spLocks noGrp="1"/>
          </p:cNvSpPr>
          <p:nvPr>
            <p:ph type="title" hasCustomPrompt="1"/>
          </p:nvPr>
        </p:nvSpPr>
        <p:spPr/>
        <p:txBody>
          <a:bodyPr/>
          <a:lstStyle>
            <a:lvl1pPr>
              <a:defRPr>
                <a:solidFill>
                  <a:schemeClr val="tx1"/>
                </a:solidFill>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vl5pPr>
              <a:defRPr/>
            </a:lvl5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a:p>
            <a:pPr lvl="5"/>
            <a:r>
              <a:rPr lang="da-DK" noProof="0"/>
              <a:t>6</a:t>
            </a:r>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BB85DDD5-B914-4E59-8EE6-97ED7C1A5CEE}" type="datetime2">
              <a:rPr lang="da-DK" smtClean="0"/>
              <a:t>18. januar 2022</a:t>
            </a:fld>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6205767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Kun titel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da-DK" noProof="0"/>
              <a:t>Klik for at tilføje titel i maks. 2 linjer</a:t>
            </a:r>
            <a:endParaRPr lang="da-DK"/>
          </a:p>
        </p:txBody>
      </p:sp>
      <p:sp>
        <p:nvSpPr>
          <p:cNvPr id="5" name="Pladsholder til dato 4">
            <a:extLst>
              <a:ext uri="{FF2B5EF4-FFF2-40B4-BE49-F238E27FC236}">
                <a16:creationId xmlns:a16="http://schemas.microsoft.com/office/drawing/2014/main" id="{A4B86024-B241-47A7-8A81-C35D1109F9C3}"/>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9" name="Pladsholder til sidefod 8">
            <a:extLst>
              <a:ext uri="{FF2B5EF4-FFF2-40B4-BE49-F238E27FC236}">
                <a16:creationId xmlns:a16="http://schemas.microsoft.com/office/drawing/2014/main" id="{1E99D3A2-729D-4B19-AF2A-8DB4C9150ABB}"/>
              </a:ext>
            </a:extLst>
          </p:cNvPr>
          <p:cNvSpPr>
            <a:spLocks noGrp="1"/>
          </p:cNvSpPr>
          <p:nvPr>
            <p:ph type="ftr" sz="quarter" idx="11"/>
          </p:nvPr>
        </p:nvSpPr>
        <p:spPr/>
        <p:txBody>
          <a:bodyPr/>
          <a:lstStyle/>
          <a:p>
            <a:pPr>
              <a:lnSpc>
                <a:spcPct val="92000"/>
              </a:lnSpc>
            </a:pPr>
            <a:endParaRPr lang="da-DK"/>
          </a:p>
        </p:txBody>
      </p:sp>
      <p:sp>
        <p:nvSpPr>
          <p:cNvPr id="10" name="Pladsholder til slidenummer 9">
            <a:extLst>
              <a:ext uri="{FF2B5EF4-FFF2-40B4-BE49-F238E27FC236}">
                <a16:creationId xmlns:a16="http://schemas.microsoft.com/office/drawing/2014/main" id="{EDB29E89-E3AB-4A02-9CFE-761AEF7A0756}"/>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358493998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E98ADFA-CB9F-4A89-812C-2547D23151A9}"/>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p:txBody>
          <a:bodyPr/>
          <a:lstStyle>
            <a:lvl1pPr>
              <a:defRPr>
                <a:solidFill>
                  <a:schemeClr val="tx1"/>
                </a:solidFill>
              </a:defRPr>
            </a:lvl1pPr>
          </a:lstStyle>
          <a:p>
            <a:r>
              <a:rPr lang="da-DK" noProof="0"/>
              <a:t>Klik for at tilføje titel i maks. 2 linjer</a:t>
            </a:r>
            <a:endParaRPr lang="da-DK"/>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E431F34E-10D2-46EF-B923-DADB10E7ECFC}" type="datetime2">
              <a:rPr lang="da-DK" smtClean="0"/>
              <a:t>18. januar 2022</a:t>
            </a:fld>
            <a:endParaRPr lang="da-DK"/>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lvl1pPr>
              <a:defRPr>
                <a:solidFill>
                  <a:schemeClr val="tx1"/>
                </a:solidFill>
              </a:defRPr>
            </a:lvl1pPr>
          </a:lstStyle>
          <a:p>
            <a:endParaRPr lang="da-DK"/>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Krone">
            <a:extLst>
              <a:ext uri="{FF2B5EF4-FFF2-40B4-BE49-F238E27FC236}">
                <a16:creationId xmlns:a16="http://schemas.microsoft.com/office/drawing/2014/main" id="{D8625B01-2145-4FC0-8679-3C242A41C7AB}"/>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34508886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8E78A8E4-0D3A-464D-813E-1D2CA28B69E1}" type="datetime2">
              <a:rPr lang="da-DK" smtClean="0"/>
              <a:t>18. januar 2022</a:t>
            </a:fld>
            <a:endParaRPr lang="da-DK"/>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9" name="Text Box 2"/>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1" name="Text Box 3"/>
          <p:cNvSpPr txBox="1">
            <a:spLocks noChangeArrowheads="1"/>
          </p:cNvSpPr>
          <p:nvPr userDrawn="1"/>
        </p:nvSpPr>
        <p:spPr bwMode="auto">
          <a:xfrm>
            <a:off x="449849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25" name="Text Box 4"/>
          <p:cNvSpPr txBox="1">
            <a:spLocks noChangeArrowheads="1"/>
          </p:cNvSpPr>
          <p:nvPr userDrawn="1"/>
        </p:nvSpPr>
        <p:spPr bwMode="auto">
          <a:xfrm>
            <a:off x="8076214" y="1614980"/>
            <a:ext cx="2615599"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859631" y="3630765"/>
            <a:ext cx="257143" cy="285714"/>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3"/>
          <a:srcRect l="3901" t="45142" r="62601" b="9046"/>
          <a:stretch/>
        </p:blipFill>
        <p:spPr>
          <a:xfrm>
            <a:off x="6631300" y="3147788"/>
            <a:ext cx="341204" cy="321707"/>
          </a:xfrm>
          <a:prstGeom prst="rect">
            <a:avLst/>
          </a:prstGeom>
        </p:spPr>
      </p:pic>
      <p:pic>
        <p:nvPicPr>
          <p:cNvPr id="2" name="Billede 1">
            <a:extLst>
              <a:ext uri="{FF2B5EF4-FFF2-40B4-BE49-F238E27FC236}">
                <a16:creationId xmlns:a16="http://schemas.microsoft.com/office/drawing/2014/main" id="{0C22BDAC-B124-43F1-8284-B7ABECB11D4C}"/>
              </a:ext>
            </a:extLst>
          </p:cNvPr>
          <p:cNvPicPr>
            <a:picLocks noChangeAspect="1"/>
          </p:cNvPicPr>
          <p:nvPr userDrawn="1"/>
        </p:nvPicPr>
        <p:blipFill>
          <a:blip r:embed="rId4"/>
          <a:stretch>
            <a:fillRect/>
          </a:stretch>
        </p:blipFill>
        <p:spPr>
          <a:xfrm>
            <a:off x="2865078" y="4525372"/>
            <a:ext cx="308589" cy="528030"/>
          </a:xfrm>
          <a:prstGeom prst="rect">
            <a:avLst/>
          </a:prstGeom>
        </p:spPr>
      </p:pic>
      <p:pic>
        <p:nvPicPr>
          <p:cNvPr id="5" name="Billede 4">
            <a:extLst>
              <a:ext uri="{FF2B5EF4-FFF2-40B4-BE49-F238E27FC236}">
                <a16:creationId xmlns:a16="http://schemas.microsoft.com/office/drawing/2014/main" id="{33DEAD47-C86F-4141-B5C1-25878B11926F}"/>
              </a:ext>
            </a:extLst>
          </p:cNvPr>
          <p:cNvPicPr>
            <a:picLocks noChangeAspect="1"/>
          </p:cNvPicPr>
          <p:nvPr userDrawn="1"/>
        </p:nvPicPr>
        <p:blipFill rotWithShape="1">
          <a:blip r:embed="rId5"/>
          <a:srcRect l="3031"/>
          <a:stretch/>
        </p:blipFill>
        <p:spPr>
          <a:xfrm>
            <a:off x="6703714" y="2041703"/>
            <a:ext cx="496606" cy="172842"/>
          </a:xfrm>
          <a:prstGeom prst="rect">
            <a:avLst/>
          </a:prstGeom>
        </p:spPr>
      </p:pic>
      <p:pic>
        <p:nvPicPr>
          <p:cNvPr id="6" name="Billede 5">
            <a:extLst>
              <a:ext uri="{FF2B5EF4-FFF2-40B4-BE49-F238E27FC236}">
                <a16:creationId xmlns:a16="http://schemas.microsoft.com/office/drawing/2014/main" id="{B1665661-0DB0-4C2E-A6CA-698F364812D0}"/>
              </a:ext>
            </a:extLst>
          </p:cNvPr>
          <p:cNvPicPr>
            <a:picLocks noChangeAspect="1"/>
          </p:cNvPicPr>
          <p:nvPr userDrawn="1"/>
        </p:nvPicPr>
        <p:blipFill>
          <a:blip r:embed="rId6"/>
          <a:stretch>
            <a:fillRect/>
          </a:stretch>
        </p:blipFill>
        <p:spPr>
          <a:xfrm>
            <a:off x="6707444" y="3829283"/>
            <a:ext cx="366043" cy="480431"/>
          </a:xfrm>
          <a:prstGeom prst="rect">
            <a:avLst/>
          </a:prstGeom>
        </p:spPr>
      </p:pic>
      <p:pic>
        <p:nvPicPr>
          <p:cNvPr id="18" name="Picture 17">
            <a:extLst>
              <a:ext uri="{FF2B5EF4-FFF2-40B4-BE49-F238E27FC236}">
                <a16:creationId xmlns:a16="http://schemas.microsoft.com/office/drawing/2014/main" id="{B45B4842-526F-49BC-BF80-0BF98368A0C3}"/>
              </a:ext>
            </a:extLst>
          </p:cNvPr>
          <p:cNvPicPr>
            <a:picLocks noChangeAspect="1"/>
          </p:cNvPicPr>
          <p:nvPr userDrawn="1"/>
        </p:nvPicPr>
        <p:blipFill>
          <a:blip r:embed="rId7"/>
          <a:stretch>
            <a:fillRect/>
          </a:stretch>
        </p:blipFill>
        <p:spPr>
          <a:xfrm>
            <a:off x="2860172" y="2863199"/>
            <a:ext cx="457143" cy="257143"/>
          </a:xfrm>
          <a:prstGeom prst="rect">
            <a:avLst/>
          </a:prstGeom>
        </p:spPr>
      </p:pic>
      <p:pic>
        <p:nvPicPr>
          <p:cNvPr id="20" name="Picture 19">
            <a:extLst>
              <a:ext uri="{FF2B5EF4-FFF2-40B4-BE49-F238E27FC236}">
                <a16:creationId xmlns:a16="http://schemas.microsoft.com/office/drawing/2014/main" id="{9E3AF786-FE3C-4952-BA84-3A083206C1D6}"/>
              </a:ext>
            </a:extLst>
          </p:cNvPr>
          <p:cNvPicPr>
            <a:picLocks noChangeAspect="1"/>
          </p:cNvPicPr>
          <p:nvPr userDrawn="1"/>
        </p:nvPicPr>
        <p:blipFill>
          <a:blip r:embed="rId8"/>
          <a:stretch>
            <a:fillRect/>
          </a:stretch>
        </p:blipFill>
        <p:spPr>
          <a:xfrm>
            <a:off x="2866052" y="5203140"/>
            <a:ext cx="475428" cy="176762"/>
          </a:xfrm>
          <a:prstGeom prst="rect">
            <a:avLst/>
          </a:prstGeom>
        </p:spPr>
      </p:pic>
      <p:pic>
        <p:nvPicPr>
          <p:cNvPr id="13" name="Billede 12">
            <a:extLst>
              <a:ext uri="{FF2B5EF4-FFF2-40B4-BE49-F238E27FC236}">
                <a16:creationId xmlns:a16="http://schemas.microsoft.com/office/drawing/2014/main" id="{7171008A-6249-409C-A3F2-0E295019691D}"/>
              </a:ext>
            </a:extLst>
          </p:cNvPr>
          <p:cNvPicPr>
            <a:picLocks noChangeAspect="1"/>
          </p:cNvPicPr>
          <p:nvPr userDrawn="1"/>
        </p:nvPicPr>
        <p:blipFill>
          <a:blip r:embed="rId9"/>
          <a:stretch>
            <a:fillRect/>
          </a:stretch>
        </p:blipFill>
        <p:spPr>
          <a:xfrm>
            <a:off x="10717337" y="2144296"/>
            <a:ext cx="440195" cy="543366"/>
          </a:xfrm>
          <a:prstGeom prst="rect">
            <a:avLst/>
          </a:prstGeom>
        </p:spPr>
      </p:pic>
      <p:sp>
        <p:nvSpPr>
          <p:cNvPr id="4" name="Pladsholder til dato 3">
            <a:extLst>
              <a:ext uri="{FF2B5EF4-FFF2-40B4-BE49-F238E27FC236}">
                <a16:creationId xmlns:a16="http://schemas.microsoft.com/office/drawing/2014/main" id="{EA938CD2-C739-4627-83CC-2F1E4706AEF4}"/>
              </a:ext>
            </a:extLst>
          </p:cNvPr>
          <p:cNvSpPr>
            <a:spLocks noGrp="1"/>
          </p:cNvSpPr>
          <p:nvPr>
            <p:ph type="dt" sz="half" idx="10"/>
          </p:nvPr>
        </p:nvSpPr>
        <p:spPr/>
        <p:txBody>
          <a:bodyPr/>
          <a:lstStyle/>
          <a:p>
            <a:pPr>
              <a:lnSpc>
                <a:spcPct val="92000"/>
              </a:lnSpc>
            </a:pPr>
            <a:fld id="{48227CAE-FFE9-4932-8D12-A948F40EE981}" type="datetime2">
              <a:rPr lang="da-DK" smtClean="0"/>
              <a:t>18. januar 2022</a:t>
            </a:fld>
            <a:endParaRPr lang="da-DK"/>
          </a:p>
        </p:txBody>
      </p:sp>
      <p:sp>
        <p:nvSpPr>
          <p:cNvPr id="7" name="Pladsholder til sidefod 6">
            <a:extLst>
              <a:ext uri="{FF2B5EF4-FFF2-40B4-BE49-F238E27FC236}">
                <a16:creationId xmlns:a16="http://schemas.microsoft.com/office/drawing/2014/main" id="{BBB3D2BA-5323-4183-BFFF-3E903236B585}"/>
              </a:ext>
            </a:extLst>
          </p:cNvPr>
          <p:cNvSpPr>
            <a:spLocks noGrp="1"/>
          </p:cNvSpPr>
          <p:nvPr>
            <p:ph type="ftr" sz="quarter" idx="11"/>
          </p:nvPr>
        </p:nvSpPr>
        <p:spPr/>
        <p:txBody>
          <a:bodyPr/>
          <a:lstStyle/>
          <a:p>
            <a:pPr>
              <a:lnSpc>
                <a:spcPct val="92000"/>
              </a:lnSpc>
            </a:pPr>
            <a:endParaRPr lang="da-DK"/>
          </a:p>
        </p:txBody>
      </p:sp>
      <p:sp>
        <p:nvSpPr>
          <p:cNvPr id="8" name="Pladsholder til slidenummer 7">
            <a:extLst>
              <a:ext uri="{FF2B5EF4-FFF2-40B4-BE49-F238E27FC236}">
                <a16:creationId xmlns:a16="http://schemas.microsoft.com/office/drawing/2014/main" id="{80393ADF-2309-4E16-9E0A-F8391A6F73F8}"/>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3782225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t;Brug ikke layouts efter dette &gt;&g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0"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0"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61993"/>
          </a:xfrm>
          <a:prstGeom prst="rect">
            <a:avLst/>
          </a:prstGeom>
        </p:spPr>
        <p:txBody>
          <a:bodyPr wrap="square">
            <a:spAutoFit/>
          </a:bodyPr>
          <a:lstStyle/>
          <a:p>
            <a:pPr algn="ctr"/>
            <a:r>
              <a:rPr lang="da-DK" sz="10200" b="1" i="0" noProof="0">
                <a:solidFill>
                  <a:schemeClr val="bg1"/>
                </a:solidFill>
                <a:latin typeface="+mj-lt"/>
              </a:rPr>
              <a:t>Brug dem ikke </a:t>
            </a:r>
            <a:endParaRPr lang="da-DK" sz="10200" b="1" i="0" noProof="0">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a:t>
            </a:r>
            <a:br>
              <a:rPr lang="da-DK" sz="2000" b="0" noProof="0">
                <a:solidFill>
                  <a:schemeClr val="bg1"/>
                </a:solidFill>
              </a:rPr>
            </a:br>
            <a:r>
              <a:rPr lang="da-DK" sz="2000" b="0" noProof="0">
                <a:solidFill>
                  <a:schemeClr val="bg1"/>
                </a:solidFill>
              </a:rPr>
              <a:t>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latin typeface="+mj-lt"/>
              </a:rPr>
              <a:t>OBS! </a:t>
            </a:r>
            <a:r>
              <a:rPr lang="da-DK" sz="2000" b="0" noProof="0">
                <a:solidFill>
                  <a:schemeClr val="bg1"/>
                </a:solidFill>
              </a:rPr>
              <a:t>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58FAD4FE-90B9-452F-878D-0B498FC5E756}" type="datetime2">
              <a:rPr lang="da-DK" smtClean="0"/>
              <a:t>18. januar 2022</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highlight A">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69E18600-227F-4E4C-A542-AE6D679271E8}"/>
              </a:ext>
            </a:extLst>
          </p:cNvPr>
          <p:cNvSpPr/>
          <p:nvPr userDrawn="1"/>
        </p:nvSpPr>
        <p:spPr>
          <a:xfrm>
            <a:off x="6869114" y="0"/>
            <a:ext cx="5324086" cy="6861600"/>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3" name="Content Placeholder 6">
            <a:extLst>
              <a:ext uri="{FF2B5EF4-FFF2-40B4-BE49-F238E27FC236}">
                <a16:creationId xmlns:a16="http://schemas.microsoft.com/office/drawing/2014/main" id="{398DC524-DCAD-496C-8909-B8680166E205}"/>
              </a:ext>
            </a:extLst>
          </p:cNvPr>
          <p:cNvSpPr>
            <a:spLocks noGrp="1"/>
          </p:cNvSpPr>
          <p:nvPr>
            <p:ph sz="quarter" idx="25"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Pladsholder til tekst 25">
            <a:extLst>
              <a:ext uri="{FF2B5EF4-FFF2-40B4-BE49-F238E27FC236}">
                <a16:creationId xmlns:a16="http://schemas.microsoft.com/office/drawing/2014/main" id="{0D0C7679-B3C8-4435-821D-20376260C135}"/>
              </a:ext>
            </a:extLst>
          </p:cNvPr>
          <p:cNvSpPr>
            <a:spLocks noGrp="1"/>
          </p:cNvSpPr>
          <p:nvPr>
            <p:ph type="body" sz="quarter" idx="23" hasCustomPrompt="1"/>
          </p:nvPr>
        </p:nvSpPr>
        <p:spPr>
          <a:xfrm>
            <a:off x="7412039" y="989013"/>
            <a:ext cx="4235448" cy="3740087"/>
          </a:xfrm>
        </p:spPr>
        <p:txBody>
          <a:bodyPr anchor="b" anchorCtr="0"/>
          <a:lstStyle>
            <a:lvl1pPr marL="0" indent="0" algn="ctr">
              <a:lnSpc>
                <a:spcPct val="83000"/>
              </a:lnSpc>
              <a:buNone/>
              <a:defRPr sz="12600" spc="-100" baseline="0">
                <a:solidFill>
                  <a:schemeClr val="bg1"/>
                </a:solidFill>
                <a:latin typeface="+mj-lt"/>
              </a:defRPr>
            </a:lvl1pPr>
          </a:lstStyle>
          <a:p>
            <a:pPr lvl="0"/>
            <a:r>
              <a:rPr lang="da-DK"/>
              <a:t>0,0 </a:t>
            </a:r>
            <a:r>
              <a:rPr lang="da-DK" err="1"/>
              <a:t>mio</a:t>
            </a:r>
            <a:endParaRPr lang="da-DK"/>
          </a:p>
        </p:txBody>
      </p:sp>
      <p:sp>
        <p:nvSpPr>
          <p:cNvPr id="22" name="Pladsholder til tekst 27">
            <a:extLst>
              <a:ext uri="{FF2B5EF4-FFF2-40B4-BE49-F238E27FC236}">
                <a16:creationId xmlns:a16="http://schemas.microsoft.com/office/drawing/2014/main" id="{24E2C8F7-0A12-45CD-A85B-DBAD4B0DCB81}"/>
              </a:ext>
            </a:extLst>
          </p:cNvPr>
          <p:cNvSpPr>
            <a:spLocks noGrp="1"/>
          </p:cNvSpPr>
          <p:nvPr>
            <p:ph type="body" sz="quarter" idx="24" hasCustomPrompt="1"/>
          </p:nvPr>
        </p:nvSpPr>
        <p:spPr>
          <a:xfrm>
            <a:off x="7414710" y="4697715"/>
            <a:ext cx="4232778" cy="974424"/>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4 linjer</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fld id="{4A271DE6-F6F0-4CE9-A8BF-C1C12CFDB599}"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accent1"/>
                </a:solidFill>
              </a:defRPr>
            </a:lvl1pPr>
          </a:lstStyle>
          <a:p>
            <a:endParaRPr lang="da-DK">
              <a:solidFill>
                <a:schemeClr val="accent1"/>
              </a:solidFill>
            </a:endParaRP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250440744"/>
      </p:ext>
    </p:extLst>
  </p:cSld>
  <p:clrMapOvr>
    <a:masterClrMapping/>
  </p:clrMapOvr>
  <p:extLst>
    <p:ext uri="{DCECCB84-F9BA-43D5-87BE-67443E8EF086}">
      <p15:sldGuideLst xmlns:p15="http://schemas.microsoft.com/office/powerpoint/2012/main">
        <p15:guide id="1" pos="4669" userDrawn="1">
          <p15:clr>
            <a:srgbClr val="F26B43"/>
          </p15:clr>
        </p15:guide>
        <p15:guide id="2" orient="horz" pos="623" userDrawn="1">
          <p15:clr>
            <a:srgbClr val="000000"/>
          </p15:clr>
        </p15:guide>
        <p15:guide id="3" orient="horz" pos="3573" userDrawn="1">
          <p15:clr>
            <a:srgbClr val="00000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037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6A910A81-BF8B-4AD3-9987-990E8D4B68C7}" type="datetime2">
              <a:rPr lang="da-DK" smtClean="0"/>
              <a:t>18. januar 2022</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Introduktion til agile metoder</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847138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el">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C4A07BFB-B7C8-43EB-ADFE-817CCD0F474B}"/>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ctrTitle" hasCustomPrompt="1"/>
          </p:nvPr>
        </p:nvSpPr>
        <p:spPr>
          <a:xfrm>
            <a:off x="539750" y="2060707"/>
            <a:ext cx="7286626" cy="1399670"/>
          </a:xfrm>
        </p:spPr>
        <p:txBody>
          <a:bodyPr anchor="b"/>
          <a:lstStyle>
            <a:lvl1pPr algn="l">
              <a:defRPr sz="50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49" y="3701667"/>
            <a:ext cx="5373689" cy="792000"/>
          </a:xfrm>
        </p:spPr>
        <p:txBody>
          <a:bodyPr/>
          <a:lstStyle>
            <a:lvl1pPr marL="0" indent="0" algn="l">
              <a:lnSpc>
                <a:spcPct val="110000"/>
              </a:lnSpc>
              <a:spcBef>
                <a:spcPts val="0"/>
              </a:spcBef>
              <a:buFont typeface="Arial" panose="020B0604020202020204" pitchFamily="34" charset="0"/>
              <a:buChar char="​"/>
              <a:defRPr sz="1800" b="0">
                <a:latin typeface="+mn-lt"/>
              </a:defRPr>
            </a:lvl1pPr>
            <a:lvl2pPr marL="0" indent="0" algn="l">
              <a:lnSpc>
                <a:spcPct val="110000"/>
              </a:lnSpc>
              <a:buFont typeface="Arial" panose="020B0604020202020204" pitchFamily="34" charset="0"/>
              <a:buChar char="​"/>
              <a:defRPr sz="1800" b="0">
                <a:latin typeface="+mn-lt"/>
              </a:defRPr>
            </a:lvl2pPr>
            <a:lvl3pPr marL="0" indent="0" algn="l">
              <a:lnSpc>
                <a:spcPct val="110000"/>
              </a:lnSpc>
              <a:buFont typeface="Arial" panose="020B0604020202020204" pitchFamily="34" charset="0"/>
              <a:buChar char="​"/>
              <a:defRPr sz="1800" b="0">
                <a:latin typeface="+mn-lt"/>
              </a:defRPr>
            </a:lvl3pPr>
            <a:lvl4pPr marL="0" indent="0" algn="l">
              <a:lnSpc>
                <a:spcPct val="110000"/>
              </a:lnSpc>
              <a:buFont typeface="Arial" panose="020B0604020202020204" pitchFamily="34" charset="0"/>
              <a:buChar char="​"/>
              <a:defRPr sz="1800" b="0">
                <a:latin typeface="+mn-lt"/>
              </a:defRPr>
            </a:lvl4pPr>
            <a:lvl5pPr marL="0" indent="0" algn="l">
              <a:lnSpc>
                <a:spcPct val="110000"/>
              </a:lnSpc>
              <a:buFont typeface="Arial" panose="020B0604020202020204" pitchFamily="34" charset="0"/>
              <a:buChar char="​"/>
              <a:defRPr sz="1800" b="0">
                <a:latin typeface="+mn-lt"/>
              </a:defRPr>
            </a:lvl5pPr>
            <a:lvl6pPr marL="0" indent="0" algn="l">
              <a:lnSpc>
                <a:spcPct val="110000"/>
              </a:lnSpc>
              <a:spcAft>
                <a:spcPts val="0"/>
              </a:spcAft>
              <a:buFont typeface="Arial" panose="020B0604020202020204" pitchFamily="34" charset="0"/>
              <a:buChar char="​"/>
              <a:defRPr sz="1800" b="0">
                <a:latin typeface="+mn-lt"/>
              </a:defRPr>
            </a:lvl6pPr>
            <a:lvl7pPr marL="0" indent="0" algn="l">
              <a:lnSpc>
                <a:spcPct val="110000"/>
              </a:lnSpc>
              <a:spcAft>
                <a:spcPts val="0"/>
              </a:spcAft>
              <a:buFont typeface="Arial" panose="020B0604020202020204" pitchFamily="34" charset="0"/>
              <a:buChar char="​"/>
              <a:defRPr sz="1800" b="0">
                <a:latin typeface="+mn-lt"/>
              </a:defRPr>
            </a:lvl7pPr>
            <a:lvl8pPr marL="0" indent="0" algn="l">
              <a:lnSpc>
                <a:spcPct val="110000"/>
              </a:lnSpc>
              <a:buFont typeface="Arial" panose="020B0604020202020204" pitchFamily="34" charset="0"/>
              <a:buChar char="​"/>
              <a:defRPr sz="1800" b="0">
                <a:latin typeface="+mn-lt"/>
              </a:defRPr>
            </a:lvl8pPr>
            <a:lvl9pPr marL="0" indent="0" algn="l">
              <a:lnSpc>
                <a:spcPct val="110000"/>
              </a:lnSpc>
              <a:buFont typeface="Arial" panose="020B0604020202020204" pitchFamily="34" charset="0"/>
              <a:buChar char="​"/>
              <a:defRPr sz="1800" b="0">
                <a:latin typeface="+mn-lt"/>
              </a:defRPr>
            </a:lvl9pPr>
          </a:lstStyle>
          <a:p>
            <a:r>
              <a:rPr lang="da-DK"/>
              <a:t>Klik for at tilføje undertitel</a:t>
            </a:r>
          </a:p>
          <a:p>
            <a:pPr lvl="1"/>
            <a:endParaRPr lang="da-DK"/>
          </a:p>
        </p:txBody>
      </p:sp>
      <p:sp>
        <p:nvSpPr>
          <p:cNvPr id="17" name="Pladsholder til tekst 16">
            <a:extLst>
              <a:ext uri="{FF2B5EF4-FFF2-40B4-BE49-F238E27FC236}">
                <a16:creationId xmlns:a16="http://schemas.microsoft.com/office/drawing/2014/main" id="{868AF397-8B8F-4478-A2C4-7EAA862E1B03}"/>
              </a:ext>
            </a:extLst>
          </p:cNvPr>
          <p:cNvSpPr>
            <a:spLocks noGrp="1"/>
          </p:cNvSpPr>
          <p:nvPr>
            <p:ph type="body" sz="quarter" idx="13" hasCustomPrompt="1"/>
          </p:nvPr>
        </p:nvSpPr>
        <p:spPr>
          <a:xfrm>
            <a:off x="8185150" y="309600"/>
            <a:ext cx="1552574" cy="136113"/>
          </a:xfrm>
        </p:spPr>
        <p:txBody>
          <a:bodyPr/>
          <a:lstStyle>
            <a:lvl1pPr marL="0" indent="0">
              <a:lnSpc>
                <a:spcPct val="92000"/>
              </a:lnSpc>
              <a:buNone/>
              <a:defRPr sz="900" b="1"/>
            </a:lvl1pPr>
            <a:lvl2pPr>
              <a:lnSpc>
                <a:spcPct val="92000"/>
              </a:lnSpc>
              <a:buFont typeface="Arial" panose="020B0604020202020204" pitchFamily="34" charset="0"/>
              <a:buChar char="•"/>
              <a:defRPr sz="900"/>
            </a:lvl2pPr>
            <a:lvl3pPr>
              <a:lnSpc>
                <a:spcPct val="92000"/>
              </a:lnSpc>
              <a:defRPr sz="900"/>
            </a:lvl3pPr>
            <a:lvl4pPr>
              <a:lnSpc>
                <a:spcPct val="92000"/>
              </a:lnSpc>
              <a:defRPr sz="900"/>
            </a:lvl4pPr>
            <a:lvl5pPr>
              <a:lnSpc>
                <a:spcPct val="92000"/>
              </a:lnSpc>
              <a:defRPr sz="900"/>
            </a:lvl5pPr>
          </a:lstStyle>
          <a:p>
            <a:pPr lvl="0"/>
            <a:r>
              <a:rPr lang="da-DK"/>
              <a:t>Klik for at tilføje navn</a:t>
            </a:r>
          </a:p>
        </p:txBody>
      </p:sp>
      <p:sp>
        <p:nvSpPr>
          <p:cNvPr id="19" name="Pladsholder til tekst 18">
            <a:extLst>
              <a:ext uri="{FF2B5EF4-FFF2-40B4-BE49-F238E27FC236}">
                <a16:creationId xmlns:a16="http://schemas.microsoft.com/office/drawing/2014/main" id="{68AA7718-5006-4A2C-94A8-A8D985B00772}"/>
              </a:ext>
            </a:extLst>
          </p:cNvPr>
          <p:cNvSpPr>
            <a:spLocks noGrp="1"/>
          </p:cNvSpPr>
          <p:nvPr>
            <p:ph type="body" sz="quarter" idx="14" hasCustomPrompt="1"/>
          </p:nvPr>
        </p:nvSpPr>
        <p:spPr>
          <a:xfrm>
            <a:off x="8185150" y="434065"/>
            <a:ext cx="1550988" cy="213635"/>
          </a:xfrm>
        </p:spPr>
        <p:txBody>
          <a:bodyPr/>
          <a:lstStyle>
            <a:lvl1pPr marL="0" indent="0">
              <a:lnSpc>
                <a:spcPct val="92000"/>
              </a:lnSpc>
              <a:buNone/>
              <a:defRPr sz="900"/>
            </a:lvl1pPr>
            <a:lvl2pPr>
              <a:lnSpc>
                <a:spcPct val="92000"/>
              </a:lnSpc>
              <a:defRPr sz="900"/>
            </a:lvl2pPr>
            <a:lvl3pPr>
              <a:lnSpc>
                <a:spcPct val="92000"/>
              </a:lnSpc>
              <a:defRPr sz="900"/>
            </a:lvl3pPr>
            <a:lvl4pPr>
              <a:lnSpc>
                <a:spcPct val="92000"/>
              </a:lnSpc>
              <a:defRPr sz="900"/>
            </a:lvl4pPr>
            <a:lvl5pPr>
              <a:lnSpc>
                <a:spcPct val="92000"/>
              </a:lnSpc>
              <a:defRPr sz="900"/>
            </a:lvl5pPr>
          </a:lstStyle>
          <a:p>
            <a:pPr lvl="0"/>
            <a:r>
              <a:rPr lang="da-DK"/>
              <a:t>Klik for at tilføje titel</a:t>
            </a:r>
          </a:p>
        </p:txBody>
      </p:sp>
      <p:sp>
        <p:nvSpPr>
          <p:cNvPr id="13" name="Date Placeholder 12">
            <a:extLst>
              <a:ext uri="{FF2B5EF4-FFF2-40B4-BE49-F238E27FC236}">
                <a16:creationId xmlns:a16="http://schemas.microsoft.com/office/drawing/2014/main" id="{9A16CC22-C22E-4867-9FF4-78C37293FB07}"/>
              </a:ext>
            </a:extLst>
          </p:cNvPr>
          <p:cNvSpPr>
            <a:spLocks noGrp="1"/>
          </p:cNvSpPr>
          <p:nvPr>
            <p:ph type="dt" sz="half" idx="10"/>
          </p:nvPr>
        </p:nvSpPr>
        <p:spPr>
          <a:xfrm>
            <a:off x="10096500" y="310722"/>
            <a:ext cx="1552574" cy="336977"/>
          </a:xfrm>
        </p:spPr>
        <p:txBody>
          <a:bodyPr anchor="t" anchorCtr="0"/>
          <a:lstStyle>
            <a:lvl1pPr algn="r">
              <a:lnSpc>
                <a:spcPct val="92000"/>
              </a:lnSpc>
              <a:defRPr sz="900">
                <a:solidFill>
                  <a:schemeClr val="tx1"/>
                </a:solidFill>
              </a:defRPr>
            </a:lvl1pPr>
          </a:lstStyle>
          <a:p>
            <a:fld id="{1CB61267-50B4-4E13-BA1D-D363D134A044}" type="datetime2">
              <a:rPr lang="da-DK" smtClean="0"/>
              <a:t>18. januar 2022</a:t>
            </a:fld>
            <a:endParaRPr lang="da-DK"/>
          </a:p>
        </p:txBody>
      </p:sp>
      <p:sp>
        <p:nvSpPr>
          <p:cNvPr id="14" name="Footer Placeholder 13">
            <a:extLst>
              <a:ext uri="{FF2B5EF4-FFF2-40B4-BE49-F238E27FC236}">
                <a16:creationId xmlns:a16="http://schemas.microsoft.com/office/drawing/2014/main" id="{B8600ECE-4620-45C3-9063-43E125AD94A1}"/>
              </a:ext>
            </a:extLst>
          </p:cNvPr>
          <p:cNvSpPr>
            <a:spLocks noGrp="1"/>
          </p:cNvSpPr>
          <p:nvPr>
            <p:ph type="ftr" sz="quarter" idx="11"/>
          </p:nvPr>
        </p:nvSpPr>
        <p:spPr>
          <a:xfrm>
            <a:off x="0" y="6858000"/>
            <a:ext cx="0" cy="0"/>
          </a:xfrm>
        </p:spPr>
        <p:txBody>
          <a:bodyPr/>
          <a:lstStyle>
            <a:lvl1pPr>
              <a:defRPr sz="100">
                <a:noFill/>
              </a:defRPr>
            </a:lvl1pPr>
          </a:lstStyle>
          <a:p>
            <a:endParaRPr lang="da-DK" sz="100"/>
          </a:p>
        </p:txBody>
      </p:sp>
      <p:sp>
        <p:nvSpPr>
          <p:cNvPr id="15" name="Slide Number Placeholder 14">
            <a:extLst>
              <a:ext uri="{FF2B5EF4-FFF2-40B4-BE49-F238E27FC236}">
                <a16:creationId xmlns:a16="http://schemas.microsoft.com/office/drawing/2014/main" id="{A55D2621-55A0-4EA5-882C-17143BFAB0E8}"/>
              </a:ext>
            </a:extLst>
          </p:cNvPr>
          <p:cNvSpPr>
            <a:spLocks noGrp="1"/>
          </p:cNvSpPr>
          <p:nvPr>
            <p:ph type="sldNum" sz="quarter" idx="12"/>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pic>
        <p:nvPicPr>
          <p:cNvPr id="7" name="Billede 6">
            <a:extLst>
              <a:ext uri="{FF2B5EF4-FFF2-40B4-BE49-F238E27FC236}">
                <a16:creationId xmlns:a16="http://schemas.microsoft.com/office/drawing/2014/main" id="{78AD5285-EA74-40B9-8641-7F46F897B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37709"/>
            <a:ext cx="1722684" cy="515195"/>
          </a:xfrm>
          <a:prstGeom prst="rect">
            <a:avLst/>
          </a:prstGeom>
        </p:spPr>
      </p:pic>
      <p:pic>
        <p:nvPicPr>
          <p:cNvPr id="21" name="Pil">
            <a:extLst>
              <a:ext uri="{FF2B5EF4-FFF2-40B4-BE49-F238E27FC236}">
                <a16:creationId xmlns:a16="http://schemas.microsoft.com/office/drawing/2014/main" id="{6AB39D10-36B8-46FB-948D-350B24205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5150" y="3403890"/>
            <a:ext cx="3462337" cy="2806014"/>
          </a:xfrm>
          <a:prstGeom prst="rect">
            <a:avLst/>
          </a:prstGeom>
        </p:spPr>
      </p:pic>
    </p:spTree>
    <p:extLst>
      <p:ext uri="{BB962C8B-B14F-4D97-AF65-F5344CB8AC3E}">
        <p14:creationId xmlns:p14="http://schemas.microsoft.com/office/powerpoint/2010/main" val="38595591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6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6A910A81-BF8B-4AD3-9987-990E8D4B68C7}" type="datetime2">
              <a:rPr lang="da-DK" smtClean="0"/>
              <a:t>18. januar 2022</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Introduktion til agile metoder</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251203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ody Style A 01">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id="{401F59B2-2589-DF49-935A-4FACC431AA2A}"/>
              </a:ext>
            </a:extLst>
          </p:cNvPr>
          <p:cNvSpPr>
            <a:spLocks noGrp="1"/>
          </p:cNvSpPr>
          <p:nvPr>
            <p:ph type="title"/>
          </p:nvPr>
        </p:nvSpPr>
        <p:spPr>
          <a:xfrm>
            <a:off x="524255" y="0"/>
            <a:ext cx="11160644" cy="881595"/>
          </a:xfrm>
          <a:prstGeom prst="rect">
            <a:avLst/>
          </a:prstGeom>
        </p:spPr>
        <p:txBody>
          <a:bodyPr vert="horz" lIns="0" tIns="36576" rIns="0" bIns="0" rtlCol="0" anchor="ctr">
            <a:normAutofit/>
          </a:bodyPr>
          <a:lstStyle>
            <a:lvl1pPr>
              <a:defRPr sz="2800"/>
            </a:lvl1pPr>
          </a:lstStyle>
          <a:p>
            <a:r>
              <a:rPr lang="en-US"/>
              <a:t>Click to edit Master title style</a:t>
            </a:r>
          </a:p>
        </p:txBody>
      </p:sp>
      <p:sp>
        <p:nvSpPr>
          <p:cNvPr id="7" name="Text Placeholder 3">
            <a:extLst>
              <a:ext uri="{FF2B5EF4-FFF2-40B4-BE49-F238E27FC236}">
                <a16:creationId xmlns:a16="http://schemas.microsoft.com/office/drawing/2014/main" id="{61F0E583-1429-7545-B06A-7C14253C655A}"/>
              </a:ext>
            </a:extLst>
          </p:cNvPr>
          <p:cNvSpPr>
            <a:spLocks noGrp="1"/>
          </p:cNvSpPr>
          <p:nvPr>
            <p:ph idx="1"/>
          </p:nvPr>
        </p:nvSpPr>
        <p:spPr>
          <a:xfrm>
            <a:off x="527626" y="1117125"/>
            <a:ext cx="11157273" cy="5003531"/>
          </a:xfrm>
          <a:prstGeom prst="rect">
            <a:avLst/>
          </a:prstGeom>
        </p:spPr>
        <p:txBody>
          <a:bodyPr vert="horz" lIns="91440" tIns="45720" rIns="91440" bIns="45720" rtlCol="0">
            <a:normAutofit/>
          </a:bodyPr>
          <a:lstStyle>
            <a:lvl3pPr marL="1071007" indent="-270927" algn="l" rtl="0" eaLnBrk="1" fontAlgn="base" hangingPunct="1">
              <a:lnSpc>
                <a:spcPct val="110000"/>
              </a:lnSpc>
              <a:spcBef>
                <a:spcPts val="800"/>
              </a:spcBef>
              <a:spcAft>
                <a:spcPts val="800"/>
              </a:spcAft>
              <a:buClr>
                <a:schemeClr val="tx1">
                  <a:lumMod val="50000"/>
                  <a:lumOff val="50000"/>
                </a:schemeClr>
              </a:buClr>
              <a:buSzPct val="117000"/>
              <a:buFont typeface="Arial"/>
              <a:buChar char="-"/>
              <a:tabLst/>
              <a:defRPr sz="2400" b="0" i="0">
                <a:latin typeface="Arial" panose="020B0604020202020204" pitchFamily="34" charset="0"/>
              </a:defRPr>
            </a:lvl3pPr>
          </a:lstStyle>
          <a:p>
            <a:pPr lvl="0"/>
            <a:r>
              <a:rPr lang="en-US"/>
              <a:t>Click to edit Master text styles</a:t>
            </a:r>
          </a:p>
          <a:p>
            <a:pPr lvl="1"/>
            <a:r>
              <a:rPr lang="en-US"/>
              <a:t>Second level</a:t>
            </a:r>
          </a:p>
          <a:p>
            <a:pPr marL="1071007" lvl="2" indent="-270927" algn="l" rtl="0" eaLnBrk="1" fontAlgn="base" hangingPunct="1">
              <a:lnSpc>
                <a:spcPct val="110000"/>
              </a:lnSpc>
              <a:spcBef>
                <a:spcPts val="800"/>
              </a:spcBef>
              <a:spcAft>
                <a:spcPts val="800"/>
              </a:spcAft>
              <a:buClr>
                <a:schemeClr val="tx1">
                  <a:lumMod val="50000"/>
                  <a:lumOff val="50000"/>
                </a:schemeClr>
              </a:buClr>
              <a:buSzPct val="117000"/>
              <a:buFont typeface="Arial"/>
              <a:buChar char="-"/>
              <a:tabLst/>
            </a:pPr>
            <a:r>
              <a:rPr lang="en-US"/>
              <a:t>Third level</a:t>
            </a:r>
          </a:p>
        </p:txBody>
      </p:sp>
      <p:sp>
        <p:nvSpPr>
          <p:cNvPr id="2" name="Slide Number Placeholder 1">
            <a:extLst>
              <a:ext uri="{FF2B5EF4-FFF2-40B4-BE49-F238E27FC236}">
                <a16:creationId xmlns:a16="http://schemas.microsoft.com/office/drawing/2014/main" id="{2635B42C-DD0D-DE4A-BD9C-F2749C3E7E62}"/>
              </a:ext>
            </a:extLst>
          </p:cNvPr>
          <p:cNvSpPr>
            <a:spLocks noGrp="1"/>
          </p:cNvSpPr>
          <p:nvPr>
            <p:ph type="sldNum" sz="quarter" idx="10"/>
          </p:nvPr>
        </p:nvSpPr>
        <p:spPr/>
        <p:txBody>
          <a:bodyPr/>
          <a:lstStyle/>
          <a:p>
            <a:fld id="{46FDB4EE-536A-4449-BF24-E81C662A4DA7}" type="slidenum">
              <a:rPr lang="en-US" smtClean="0"/>
              <a:t>‹nr.›</a:t>
            </a:fld>
            <a:endParaRPr lang="en-US"/>
          </a:p>
        </p:txBody>
      </p:sp>
    </p:spTree>
    <p:extLst>
      <p:ext uri="{BB962C8B-B14F-4D97-AF65-F5344CB8AC3E}">
        <p14:creationId xmlns:p14="http://schemas.microsoft.com/office/powerpoint/2010/main" val="3337734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3302C9-9CCE-E444-BBCB-D9415F5DE49D}"/>
              </a:ext>
            </a:extLst>
          </p:cNvPr>
          <p:cNvSpPr>
            <a:spLocks noGrp="1"/>
          </p:cNvSpPr>
          <p:nvPr>
            <p:ph type="pic" sz="quarter" idx="12" hasCustomPrompt="1"/>
          </p:nvPr>
        </p:nvSpPr>
        <p:spPr>
          <a:xfrm>
            <a:off x="432599" y="2675238"/>
            <a:ext cx="4758591" cy="4182763"/>
          </a:xfrm>
          <a:custGeom>
            <a:avLst/>
            <a:gdLst>
              <a:gd name="connsiteX0" fmla="*/ 4757353 w 9514704"/>
              <a:gd name="connsiteY0" fmla="*/ 0 h 8365525"/>
              <a:gd name="connsiteX1" fmla="*/ 9514704 w 9514704"/>
              <a:gd name="connsiteY1" fmla="*/ 4757352 h 8365525"/>
              <a:gd name="connsiteX2" fmla="*/ 7956088 w 9514704"/>
              <a:gd name="connsiteY2" fmla="*/ 8278830 h 8365525"/>
              <a:gd name="connsiteX3" fmla="*/ 7856005 w 9514704"/>
              <a:gd name="connsiteY3" fmla="*/ 8365525 h 8365525"/>
              <a:gd name="connsiteX4" fmla="*/ 1658700 w 9514704"/>
              <a:gd name="connsiteY4" fmla="*/ 8365525 h 8365525"/>
              <a:gd name="connsiteX5" fmla="*/ 1558616 w 9514704"/>
              <a:gd name="connsiteY5" fmla="*/ 8278830 h 8365525"/>
              <a:gd name="connsiteX6" fmla="*/ 0 w 9514704"/>
              <a:gd name="connsiteY6" fmla="*/ 4757352 h 8365525"/>
              <a:gd name="connsiteX7" fmla="*/ 4757353 w 9514704"/>
              <a:gd name="connsiteY7" fmla="*/ 0 h 836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704" h="8365525">
                <a:moveTo>
                  <a:pt x="4757353" y="0"/>
                </a:moveTo>
                <a:cubicBezTo>
                  <a:pt x="7384766" y="0"/>
                  <a:pt x="9514704" y="2129939"/>
                  <a:pt x="9514704" y="4757352"/>
                </a:cubicBezTo>
                <a:cubicBezTo>
                  <a:pt x="9514704" y="6153165"/>
                  <a:pt x="8913579" y="7408578"/>
                  <a:pt x="7956088" y="8278830"/>
                </a:cubicBezTo>
                <a:lnTo>
                  <a:pt x="7856005" y="8365525"/>
                </a:lnTo>
                <a:lnTo>
                  <a:pt x="1658700" y="8365525"/>
                </a:lnTo>
                <a:lnTo>
                  <a:pt x="1558616" y="8278830"/>
                </a:lnTo>
                <a:cubicBezTo>
                  <a:pt x="601126" y="7408578"/>
                  <a:pt x="0" y="6153165"/>
                  <a:pt x="0" y="4757352"/>
                </a:cubicBezTo>
                <a:cubicBezTo>
                  <a:pt x="0" y="2129939"/>
                  <a:pt x="2129939" y="0"/>
                  <a:pt x="4757353" y="0"/>
                </a:cubicBezTo>
                <a:close/>
              </a:path>
            </a:pathLst>
          </a:custGeom>
          <a:solidFill>
            <a:schemeClr val="bg2">
              <a:lumMod val="95000"/>
            </a:schemeClr>
          </a:solidFill>
        </p:spPr>
        <p:txBody>
          <a:bodyPr wrap="square" anchor="ctr">
            <a:noAutofit/>
          </a:bodyPr>
          <a:lstStyle>
            <a:lvl1pPr marL="0" indent="0" algn="ctr">
              <a:buNone/>
              <a:defRPr lang="en-US" sz="1200" dirty="0"/>
            </a:lvl1pPr>
          </a:lstStyle>
          <a:p>
            <a:pPr lvl="0"/>
            <a:r>
              <a:rPr lang="en-US"/>
              <a:t>Drag and drop picture</a:t>
            </a:r>
          </a:p>
        </p:txBody>
      </p:sp>
      <p:sp>
        <p:nvSpPr>
          <p:cNvPr id="3" name="Rectangle 2">
            <a:extLst>
              <a:ext uri="{FF2B5EF4-FFF2-40B4-BE49-F238E27FC236}">
                <a16:creationId xmlns:a16="http://schemas.microsoft.com/office/drawing/2014/main" id="{C9EB03A3-B96F-8C4F-9F30-DA1E7B30ABC7}"/>
              </a:ext>
            </a:extLst>
          </p:cNvPr>
          <p:cNvSpPr/>
          <p:nvPr userDrawn="1"/>
        </p:nvSpPr>
        <p:spPr>
          <a:xfrm>
            <a:off x="11046015" y="327074"/>
            <a:ext cx="464355" cy="397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Nunito Sans ExtraLight" pitchFamily="2" charset="77"/>
            </a:endParaRPr>
          </a:p>
        </p:txBody>
      </p:sp>
    </p:spTree>
    <p:extLst>
      <p:ext uri="{BB962C8B-B14F-4D97-AF65-F5344CB8AC3E}">
        <p14:creationId xmlns:p14="http://schemas.microsoft.com/office/powerpoint/2010/main" val="63477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Kun titel B">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E98ADFA-CB9F-4A89-812C-2547D23151A9}"/>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p:txBody>
          <a:bodyPr/>
          <a:lstStyle>
            <a:lvl1pPr>
              <a:defRPr>
                <a:solidFill>
                  <a:schemeClr val="tx1"/>
                </a:solidFill>
              </a:defRPr>
            </a:lvl1pPr>
          </a:lstStyle>
          <a:p>
            <a:r>
              <a:rPr lang="da-DK" noProof="0"/>
              <a:t>Klik for at tilføje titel i maks. 2 linjer</a:t>
            </a:r>
            <a:endParaRPr lang="da-DK"/>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E431F34E-10D2-46EF-B923-DADB10E7ECFC}" type="datetime2">
              <a:rPr lang="da-DK" smtClean="0"/>
              <a:t>18. januar 2022</a:t>
            </a:fld>
            <a:endParaRPr lang="da-DK"/>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lvl1pPr>
              <a:defRPr>
                <a:solidFill>
                  <a:schemeClr val="tx1"/>
                </a:solidFill>
              </a:defRPr>
            </a:lvl1pPr>
          </a:lstStyle>
          <a:p>
            <a:endParaRPr lang="da-DK"/>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Krone">
            <a:extLst>
              <a:ext uri="{FF2B5EF4-FFF2-40B4-BE49-F238E27FC236}">
                <a16:creationId xmlns:a16="http://schemas.microsoft.com/office/drawing/2014/main" id="{D8625B01-2145-4FC0-8679-3C242A41C7AB}"/>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64184998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fld id="{96D8DDAB-2EE4-4DAB-BC89-E2BB2B06AADF}"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endParaRPr lang="da-DK"/>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2009771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fld id="{0EB8853E-D6FB-4173-9125-4D0D0EFC7EDD}" type="datetime2">
              <a:rPr lang="da-DK" smtClean="0"/>
              <a:t>18. januar 2022</a:t>
            </a:fld>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Indsæt præsentationens titel via Sidefod</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14532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highlight B">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69E18600-227F-4E4C-A542-AE6D679271E8}"/>
              </a:ext>
            </a:extLst>
          </p:cNvPr>
          <p:cNvSpPr/>
          <p:nvPr userDrawn="1"/>
        </p:nvSpPr>
        <p:spPr>
          <a:xfrm>
            <a:off x="6869114" y="0"/>
            <a:ext cx="5324086" cy="6861600"/>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3" name="Content Placeholder 6">
            <a:extLst>
              <a:ext uri="{FF2B5EF4-FFF2-40B4-BE49-F238E27FC236}">
                <a16:creationId xmlns:a16="http://schemas.microsoft.com/office/drawing/2014/main" id="{51BB2B32-7660-4CFA-B888-DDDE6C2765FA}"/>
              </a:ext>
            </a:extLst>
          </p:cNvPr>
          <p:cNvSpPr>
            <a:spLocks noGrp="1"/>
          </p:cNvSpPr>
          <p:nvPr>
            <p:ph sz="quarter" idx="25"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Pladsholder til tekst 25">
            <a:extLst>
              <a:ext uri="{FF2B5EF4-FFF2-40B4-BE49-F238E27FC236}">
                <a16:creationId xmlns:a16="http://schemas.microsoft.com/office/drawing/2014/main" id="{0D0C7679-B3C8-4435-821D-20376260C135}"/>
              </a:ext>
            </a:extLst>
          </p:cNvPr>
          <p:cNvSpPr>
            <a:spLocks noGrp="1"/>
          </p:cNvSpPr>
          <p:nvPr>
            <p:ph type="body" sz="quarter" idx="23" hasCustomPrompt="1"/>
          </p:nvPr>
        </p:nvSpPr>
        <p:spPr>
          <a:xfrm>
            <a:off x="7412039" y="989013"/>
            <a:ext cx="4235448" cy="3542091"/>
          </a:xfrm>
        </p:spPr>
        <p:txBody>
          <a:bodyPr anchor="b" anchorCtr="0"/>
          <a:lstStyle>
            <a:lvl1pPr marL="0" indent="0" algn="ctr">
              <a:lnSpc>
                <a:spcPct val="93000"/>
              </a:lnSpc>
              <a:buNone/>
              <a:defRPr sz="5000" spc="-100" baseline="0">
                <a:solidFill>
                  <a:schemeClr val="bg1"/>
                </a:solidFill>
                <a:latin typeface="+mj-lt"/>
              </a:defRPr>
            </a:lvl1pPr>
          </a:lstStyle>
          <a:p>
            <a:pPr lvl="0"/>
            <a:r>
              <a:rPr lang="da-DK"/>
              <a:t>Klik for at tilføje highlight tekst</a:t>
            </a:r>
          </a:p>
        </p:txBody>
      </p:sp>
      <p:sp>
        <p:nvSpPr>
          <p:cNvPr id="22" name="Pladsholder til tekst 27">
            <a:extLst>
              <a:ext uri="{FF2B5EF4-FFF2-40B4-BE49-F238E27FC236}">
                <a16:creationId xmlns:a16="http://schemas.microsoft.com/office/drawing/2014/main" id="{24E2C8F7-0A12-45CD-A85B-DBAD4B0DCB81}"/>
              </a:ext>
            </a:extLst>
          </p:cNvPr>
          <p:cNvSpPr>
            <a:spLocks noGrp="1"/>
          </p:cNvSpPr>
          <p:nvPr>
            <p:ph type="body" sz="quarter" idx="24" hasCustomPrompt="1"/>
          </p:nvPr>
        </p:nvSpPr>
        <p:spPr>
          <a:xfrm>
            <a:off x="7414710" y="4697715"/>
            <a:ext cx="4232778" cy="974424"/>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4 linjer</a:t>
            </a:r>
          </a:p>
        </p:txBody>
      </p:sp>
      <p:sp>
        <p:nvSpPr>
          <p:cNvPr id="15" name="Pladsholder til billede 14">
            <a:extLst>
              <a:ext uri="{FF2B5EF4-FFF2-40B4-BE49-F238E27FC236}">
                <a16:creationId xmlns:a16="http://schemas.microsoft.com/office/drawing/2014/main" id="{E6C5E9BA-5158-4FF2-974F-867683ABA770}"/>
              </a:ext>
            </a:extLst>
          </p:cNvPr>
          <p:cNvSpPr>
            <a:spLocks noGrp="1" noChangeAspect="1"/>
          </p:cNvSpPr>
          <p:nvPr>
            <p:ph type="pic" sz="quarter" idx="15" hasCustomPrompt="1"/>
          </p:nvPr>
        </p:nvSpPr>
        <p:spPr>
          <a:xfrm>
            <a:off x="8955155" y="989999"/>
            <a:ext cx="1152000" cy="1152000"/>
          </a:xfrm>
          <a:prstGeom prst="rect">
            <a:avLst/>
          </a:prstGeom>
          <a:noFill/>
        </p:spPr>
        <p:txBody>
          <a:bodyPr wrap="none" lIns="0" bIns="1260000" anchor="b" anchorCtr="0"/>
          <a:lstStyle>
            <a:lvl1pPr marL="0" indent="0" algn="ctr">
              <a:buFontTx/>
              <a:buNone/>
              <a:defRPr sz="1000">
                <a:solidFill>
                  <a:schemeClr val="bg1"/>
                </a:solidFill>
              </a:defRPr>
            </a:lvl1pPr>
          </a:lstStyle>
          <a:p>
            <a:pPr marL="216000" marR="0" lvl="0" indent="-216000" algn="l" defTabSz="914400" rtl="0" eaLnBrk="1" fontAlgn="auto" latinLnBrk="0" hangingPunct="1">
              <a:lnSpc>
                <a:spcPct val="110000"/>
              </a:lnSpc>
              <a:spcBef>
                <a:spcPts val="0"/>
              </a:spcBef>
              <a:spcAft>
                <a:spcPts val="0"/>
              </a:spcAft>
              <a:buClrTx/>
              <a:buSzTx/>
              <a:buFont typeface="Academy Sans Office" panose="020B0503030000000000" pitchFamily="34" charset="0"/>
              <a:buChar char="•"/>
              <a:tabLst/>
              <a:defRPr/>
            </a:pPr>
            <a:r>
              <a:rPr lang="da-DK" noProof="1"/>
              <a:t>Indsæt billede/ikon. Er ikonet beskåret? </a:t>
            </a:r>
            <a:br>
              <a:rPr lang="da-DK" noProof="1"/>
            </a:br>
            <a:r>
              <a:rPr lang="da-DK" noProof="1"/>
              <a:t>Vælg Grafikformat/ Beskær/Tilpas. </a:t>
            </a:r>
            <a:br>
              <a:rPr lang="da-DK" noProof="1"/>
            </a:br>
            <a:r>
              <a:rPr lang="da-DK" noProof="1"/>
              <a:t>Hold Shift + Ctrl, </a:t>
            </a:r>
            <a:br>
              <a:rPr lang="da-DK" noProof="1"/>
            </a:br>
            <a:r>
              <a:rPr lang="da-DK" noProof="1"/>
              <a:t>træk i hvidt rundt hjørne</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fld id="{79545DEB-4A47-454F-BADF-9B2F3B5CF921}"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accent1"/>
                </a:solidFill>
              </a:defRPr>
            </a:lvl1pPr>
          </a:lstStyle>
          <a:p>
            <a:endParaRPr lang="da-DK">
              <a:solidFill>
                <a:schemeClr val="accent1"/>
              </a:solidFill>
            </a:endParaRPr>
          </a:p>
        </p:txBody>
      </p:sp>
    </p:spTree>
    <p:extLst>
      <p:ext uri="{BB962C8B-B14F-4D97-AF65-F5344CB8AC3E}">
        <p14:creationId xmlns:p14="http://schemas.microsoft.com/office/powerpoint/2010/main" val="82957575"/>
      </p:ext>
    </p:extLst>
  </p:cSld>
  <p:clrMapOvr>
    <a:masterClrMapping/>
  </p:clrMapOvr>
  <p:extLst>
    <p:ext uri="{DCECCB84-F9BA-43D5-87BE-67443E8EF086}">
      <p15:sldGuideLst xmlns:p15="http://schemas.microsoft.com/office/powerpoint/2012/main">
        <p15:guide id="1" pos="4669" userDrawn="1">
          <p15:clr>
            <a:srgbClr val="F26B43"/>
          </p15:clr>
        </p15:guide>
        <p15:guide id="2" orient="horz" pos="623" userDrawn="1">
          <p15:clr>
            <a:srgbClr val="000000"/>
          </p15:clr>
        </p15:guide>
        <p15:guide id="3" orient="horz" pos="3573" userDrawn="1">
          <p15:clr>
            <a:srgbClr val="00000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0" tIns="432000" anchor="t" anchorCtr="0"/>
          <a:lstStyle>
            <a:lvl1pPr marL="0" indent="0" algn="ctr">
              <a:buNone/>
              <a:defRPr>
                <a:solidFill>
                  <a:schemeClr val="bg1"/>
                </a:solidFill>
              </a:defRPr>
            </a:lvl1pPr>
          </a:lstStyle>
          <a:p>
            <a:r>
              <a:rPr lang="da-DK"/>
              <a:t>Klik her på billedpladsholderen for at tilføje baggrundsbillede eller grafik via Indsæt-fanen / Billeder</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4800" cy="846000"/>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fld id="{BA1EAE91-B0E4-44D6-8053-8ED78232D673}" type="datetime2">
              <a:rPr lang="da-DK" smtClean="0"/>
              <a:t>18. januar 2022</a:t>
            </a:fld>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Indsæt præsentationens titel via Sidefod</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Text Placeholder 15">
            <a:extLst>
              <a:ext uri="{FF2B5EF4-FFF2-40B4-BE49-F238E27FC236}">
                <a16:creationId xmlns:a16="http://schemas.microsoft.com/office/drawing/2014/main" id="{C1DBEDD0-A0D1-4C00-BE19-D0E86E6D9E83}"/>
              </a:ext>
            </a:extLst>
          </p:cNvPr>
          <p:cNvSpPr>
            <a:spLocks noGrp="1"/>
          </p:cNvSpPr>
          <p:nvPr userDrawn="1">
            <p:ph type="body" sz="quarter" idx="16"/>
          </p:nvPr>
        </p:nvSpPr>
        <p:spPr>
          <a:xfrm>
            <a:off x="539750" y="2689073"/>
            <a:ext cx="8922905" cy="1089366"/>
          </a:xfrm>
          <a:custGeom>
            <a:avLst/>
            <a:gdLst>
              <a:gd name="connsiteX0" fmla="*/ 22213902 w 23589852"/>
              <a:gd name="connsiteY0" fmla="*/ 0 h 2880000"/>
              <a:gd name="connsiteX1" fmla="*/ 23589852 w 23589852"/>
              <a:gd name="connsiteY1" fmla="*/ 1441307 h 2880000"/>
              <a:gd name="connsiteX2" fmla="*/ 22213902 w 23589852"/>
              <a:gd name="connsiteY2" fmla="*/ 2880000 h 2880000"/>
              <a:gd name="connsiteX3" fmla="*/ 21778198 w 23589852"/>
              <a:gd name="connsiteY3" fmla="*/ 2437325 h 2880000"/>
              <a:gd name="connsiteX4" fmla="*/ 22442210 w 23589852"/>
              <a:gd name="connsiteY4" fmla="*/ 1798584 h 2880000"/>
              <a:gd name="connsiteX5" fmla="*/ 0 w 23589852"/>
              <a:gd name="connsiteY5" fmla="*/ 1798584 h 2880000"/>
              <a:gd name="connsiteX6" fmla="*/ 0 w 23589852"/>
              <a:gd name="connsiteY6" fmla="*/ 1084030 h 2880000"/>
              <a:gd name="connsiteX7" fmla="*/ 22453538 w 23589852"/>
              <a:gd name="connsiteY7" fmla="*/ 1084030 h 2880000"/>
              <a:gd name="connsiteX8" fmla="*/ 21778198 w 23589852"/>
              <a:gd name="connsiteY8" fmla="*/ 445289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9852" h="2880000">
                <a:moveTo>
                  <a:pt x="22213902" y="0"/>
                </a:moveTo>
                <a:lnTo>
                  <a:pt x="23589852" y="1441307"/>
                </a:lnTo>
                <a:lnTo>
                  <a:pt x="22213902" y="2880000"/>
                </a:lnTo>
                <a:lnTo>
                  <a:pt x="21778198" y="2437325"/>
                </a:lnTo>
                <a:lnTo>
                  <a:pt x="22442210" y="1798584"/>
                </a:lnTo>
                <a:lnTo>
                  <a:pt x="0" y="1798584"/>
                </a:lnTo>
                <a:lnTo>
                  <a:pt x="0" y="1084030"/>
                </a:lnTo>
                <a:lnTo>
                  <a:pt x="22453538" y="1084030"/>
                </a:lnTo>
                <a:lnTo>
                  <a:pt x="21778198" y="445289"/>
                </a:lnTo>
                <a:close/>
              </a:path>
            </a:pathLst>
          </a:custGeom>
          <a:solidFill>
            <a:srgbClr val="1C69B9"/>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100762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9DD170B-02DA-412D-B770-B0461E5D4C3F}"/>
              </a:ext>
            </a:extLst>
          </p:cNvPr>
          <p:cNvSpPr/>
          <p:nvPr userDrawn="1"/>
        </p:nvSpPr>
        <p:spPr>
          <a:xfrm>
            <a:off x="-5961" y="0"/>
            <a:ext cx="4963724"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Text Placeholder 2"/>
          <p:cNvSpPr>
            <a:spLocks noGrp="1"/>
          </p:cNvSpPr>
          <p:nvPr>
            <p:ph type="body" sz="quarter" idx="13" hasCustomPrompt="1"/>
          </p:nvPr>
        </p:nvSpPr>
        <p:spPr>
          <a:xfrm>
            <a:off x="5913437" y="989013"/>
            <a:ext cx="5735637" cy="4676776"/>
          </a:xfrm>
        </p:spPr>
        <p:txBody>
          <a:bodyPr anchor="ctr" anchorCtr="0"/>
          <a:lstStyle>
            <a:lvl1pPr marL="288000" indent="-288000">
              <a:spcAft>
                <a:spcPts val="850"/>
              </a:spcAft>
              <a:buFont typeface="Academy Sans Office" panose="020B0503030000000000" pitchFamily="34" charset="0"/>
              <a:buChar char="•"/>
              <a:defRPr sz="1800"/>
            </a:lvl1pPr>
            <a:lvl2pPr marL="576000" indent="-288000">
              <a:lnSpc>
                <a:spcPct val="110000"/>
              </a:lnSpc>
              <a:spcBef>
                <a:spcPts val="0"/>
              </a:spcBef>
              <a:spcAft>
                <a:spcPts val="850"/>
              </a:spcAft>
              <a:buFont typeface="Academy Sans Office" panose="020B0503030000000000" pitchFamily="34" charset="0"/>
              <a:buChar char="•"/>
              <a:defRPr sz="1800" b="0"/>
            </a:lvl2pPr>
            <a:lvl3pPr marL="0" indent="0">
              <a:lnSpc>
                <a:spcPct val="110000"/>
              </a:lnSpc>
              <a:spcBef>
                <a:spcPts val="0"/>
              </a:spcBef>
              <a:spcAft>
                <a:spcPts val="850"/>
              </a:spcAft>
              <a:buFont typeface="Arial" panose="020B0604020202020204" pitchFamily="34" charset="0"/>
              <a:buChar char="​"/>
              <a:defRPr sz="1800" b="1"/>
            </a:lvl3pPr>
            <a:lvl4pPr marL="0" indent="0">
              <a:lnSpc>
                <a:spcPct val="110000"/>
              </a:lnSpc>
              <a:spcBef>
                <a:spcPts val="0"/>
              </a:spcBef>
              <a:spcAft>
                <a:spcPts val="850"/>
              </a:spcAft>
              <a:buFont typeface="Arial" panose="020B0604020202020204" pitchFamily="34" charset="0"/>
              <a:buChar char="​"/>
              <a:defRPr sz="1800"/>
            </a:lvl4pPr>
            <a:lvl5pPr marL="0" indent="0">
              <a:lnSpc>
                <a:spcPct val="110000"/>
              </a:lnSpc>
              <a:spcBef>
                <a:spcPts val="0"/>
              </a:spcBef>
              <a:spcAft>
                <a:spcPts val="850"/>
              </a:spcAft>
              <a:buFont typeface="Arial" panose="020B0604020202020204" pitchFamily="34" charset="0"/>
              <a:buChar char="​"/>
              <a:defRPr sz="1800"/>
            </a:lvl5pPr>
            <a:lvl6pPr marL="0" indent="0">
              <a:lnSpc>
                <a:spcPct val="110000"/>
              </a:lnSpc>
              <a:spcBef>
                <a:spcPts val="0"/>
              </a:spcBef>
              <a:spcAft>
                <a:spcPts val="850"/>
              </a:spcAft>
              <a:buFont typeface="Arial" panose="020B0604020202020204" pitchFamily="34" charset="0"/>
              <a:buChar char="​"/>
              <a:defRPr sz="1800"/>
            </a:lvl6pPr>
            <a:lvl7pPr marL="0" indent="0">
              <a:lnSpc>
                <a:spcPct val="110000"/>
              </a:lnSpc>
              <a:spcBef>
                <a:spcPts val="0"/>
              </a:spcBef>
              <a:spcAft>
                <a:spcPts val="850"/>
              </a:spcAft>
              <a:buFont typeface="Arial" panose="020B0604020202020204" pitchFamily="34" charset="0"/>
              <a:buChar char="​"/>
              <a:defRPr sz="1800"/>
            </a:lvl7pPr>
            <a:lvl8pPr marL="0" indent="0">
              <a:lnSpc>
                <a:spcPct val="110000"/>
              </a:lnSpc>
              <a:spcBef>
                <a:spcPts val="0"/>
              </a:spcBef>
              <a:spcAft>
                <a:spcPts val="850"/>
              </a:spcAft>
              <a:buFont typeface="Arial" panose="020B0604020202020204" pitchFamily="34" charset="0"/>
              <a:buChar char="​"/>
              <a:defRPr sz="1800"/>
            </a:lvl8pPr>
            <a:lvl9pPr marL="0" indent="0">
              <a:lnSpc>
                <a:spcPct val="110000"/>
              </a:lnSpc>
              <a:spcBef>
                <a:spcPts val="0"/>
              </a:spcBef>
              <a:spcAft>
                <a:spcPts val="850"/>
              </a:spcAft>
              <a:buFont typeface="Arial" panose="020B0604020202020204" pitchFamily="34" charset="0"/>
              <a:buChar char="​"/>
              <a:defRPr sz="1800"/>
            </a:lvl9pPr>
          </a:lstStyle>
          <a:p>
            <a:pPr lvl="0"/>
            <a:r>
              <a:rPr lang="da-DK" noProof="0"/>
              <a:t>Klik for at tilføje agendapunkt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endParaRPr lang="da-DK" noProof="0"/>
          </a:p>
        </p:txBody>
      </p:sp>
      <p:sp>
        <p:nvSpPr>
          <p:cNvPr id="9" name="Pladsholder til tekst 25">
            <a:extLst>
              <a:ext uri="{FF2B5EF4-FFF2-40B4-BE49-F238E27FC236}">
                <a16:creationId xmlns:a16="http://schemas.microsoft.com/office/drawing/2014/main" id="{5A72A27F-1B55-49FD-B8D4-F9C6A2C933FF}"/>
              </a:ext>
            </a:extLst>
          </p:cNvPr>
          <p:cNvSpPr>
            <a:spLocks noGrp="1"/>
          </p:cNvSpPr>
          <p:nvPr>
            <p:ph type="body" sz="quarter" idx="23" hasCustomPrompt="1"/>
          </p:nvPr>
        </p:nvSpPr>
        <p:spPr>
          <a:xfrm>
            <a:off x="539750" y="989013"/>
            <a:ext cx="3822439" cy="3373215"/>
          </a:xfrm>
        </p:spPr>
        <p:txBody>
          <a:bodyPr anchor="b" anchorCtr="0"/>
          <a:lstStyle>
            <a:lvl1pPr marL="0" indent="0" algn="ctr">
              <a:lnSpc>
                <a:spcPct val="83000"/>
              </a:lnSpc>
              <a:buNone/>
              <a:defRPr sz="10200" spc="-100" baseline="0">
                <a:solidFill>
                  <a:schemeClr val="bg1"/>
                </a:solidFill>
                <a:latin typeface="+mj-lt"/>
              </a:defRPr>
            </a:lvl1pPr>
          </a:lstStyle>
          <a:p>
            <a:pPr lvl="0"/>
            <a:r>
              <a:rPr lang="da-DK"/>
              <a:t>0,0 </a:t>
            </a:r>
            <a:r>
              <a:rPr lang="da-DK" err="1"/>
              <a:t>mio</a:t>
            </a:r>
            <a:endParaRPr lang="da-DK"/>
          </a:p>
        </p:txBody>
      </p:sp>
      <p:sp>
        <p:nvSpPr>
          <p:cNvPr id="13" name="Pladsholder til tekst 27">
            <a:extLst>
              <a:ext uri="{FF2B5EF4-FFF2-40B4-BE49-F238E27FC236}">
                <a16:creationId xmlns:a16="http://schemas.microsoft.com/office/drawing/2014/main" id="{9614AED7-F377-40E0-BE41-7A67EB31CA09}"/>
              </a:ext>
            </a:extLst>
          </p:cNvPr>
          <p:cNvSpPr>
            <a:spLocks noGrp="1"/>
          </p:cNvSpPr>
          <p:nvPr>
            <p:ph type="body" sz="quarter" idx="24" hasCustomPrompt="1"/>
          </p:nvPr>
        </p:nvSpPr>
        <p:spPr>
          <a:xfrm>
            <a:off x="542421" y="4415394"/>
            <a:ext cx="3820029" cy="1250395"/>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4 linjer</a:t>
            </a:r>
          </a:p>
        </p:txBody>
      </p:sp>
      <p:sp>
        <p:nvSpPr>
          <p:cNvPr id="10" name="Date Placeholder 9">
            <a:extLst>
              <a:ext uri="{FF2B5EF4-FFF2-40B4-BE49-F238E27FC236}">
                <a16:creationId xmlns:a16="http://schemas.microsoft.com/office/drawing/2014/main" id="{CA384D5C-1E1B-4056-AED3-E977E45C6306}"/>
              </a:ext>
            </a:extLst>
          </p:cNvPr>
          <p:cNvSpPr>
            <a:spLocks noGrp="1"/>
          </p:cNvSpPr>
          <p:nvPr>
            <p:ph type="dt" sz="half" idx="14"/>
          </p:nvPr>
        </p:nvSpPr>
        <p:spPr/>
        <p:txBody>
          <a:bodyPr/>
          <a:lstStyle/>
          <a:p>
            <a:fld id="{D694B8E8-0E47-4E30-AB19-D7856C461426}" type="datetime2">
              <a:rPr lang="da-DK" smtClean="0"/>
              <a:t>18. januar 2022</a:t>
            </a:fld>
            <a:endParaRPr lang="da-DK"/>
          </a:p>
        </p:txBody>
      </p:sp>
      <p:sp>
        <p:nvSpPr>
          <p:cNvPr id="11" name="Footer Placeholder 10">
            <a:extLst>
              <a:ext uri="{FF2B5EF4-FFF2-40B4-BE49-F238E27FC236}">
                <a16:creationId xmlns:a16="http://schemas.microsoft.com/office/drawing/2014/main" id="{3884BC9E-E7F8-4012-B10B-7243BBDF1150}"/>
              </a:ext>
            </a:extLst>
          </p:cNvPr>
          <p:cNvSpPr>
            <a:spLocks noGrp="1"/>
          </p:cNvSpPr>
          <p:nvPr>
            <p:ph type="ftr" sz="quarter" idx="15"/>
          </p:nvPr>
        </p:nvSpPr>
        <p:spPr/>
        <p:txBody>
          <a:bodyPr/>
          <a:lstStyle>
            <a:lvl1pPr>
              <a:defRPr>
                <a:solidFill>
                  <a:schemeClr val="bg2"/>
                </a:solidFill>
              </a:defRPr>
            </a:lvl1pPr>
          </a:lstStyle>
          <a:p>
            <a:endParaRPr lang="da-DK"/>
          </a:p>
        </p:txBody>
      </p:sp>
      <p:sp>
        <p:nvSpPr>
          <p:cNvPr id="12" name="Slide Number Placeholder 11">
            <a:extLst>
              <a:ext uri="{FF2B5EF4-FFF2-40B4-BE49-F238E27FC236}">
                <a16:creationId xmlns:a16="http://schemas.microsoft.com/office/drawing/2014/main" id="{0C492816-FE6F-4DEB-B911-73C6A530A78C}"/>
              </a:ext>
            </a:extLst>
          </p:cNvPr>
          <p:cNvSpPr>
            <a:spLocks noGrp="1"/>
          </p:cNvSpPr>
          <p:nvPr>
            <p:ph type="sldNum" sz="quarter" idx="16"/>
          </p:nvPr>
        </p:nvSpPr>
        <p:spPr/>
        <p:txBody>
          <a:bodyPr/>
          <a:lstStyle/>
          <a:p>
            <a:fld id="{24C8C45C-947F-4981-8B3F-4F32E973C901}" type="slidenum">
              <a:rPr lang="da-DK" smtClean="0"/>
              <a:pPr/>
              <a:t>‹nr.›</a:t>
            </a:fld>
            <a:endParaRPr lang="da-DK"/>
          </a:p>
        </p:txBody>
      </p:sp>
      <p:sp>
        <p:nvSpPr>
          <p:cNvPr id="8" name="Krone">
            <a:extLst>
              <a:ext uri="{FF2B5EF4-FFF2-40B4-BE49-F238E27FC236}">
                <a16:creationId xmlns:a16="http://schemas.microsoft.com/office/drawing/2014/main" id="{80A2D6BF-B268-4797-A7BD-E085616A8671}"/>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orient="horz" pos="3569" userDrawn="1">
          <p15:clr>
            <a:srgbClr val="000000"/>
          </p15:clr>
        </p15:guide>
        <p15:guide id="2" orient="horz" pos="623" userDrawn="1">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9DD170B-02DA-412D-B770-B0461E5D4C3F}"/>
              </a:ext>
            </a:extLst>
          </p:cNvPr>
          <p:cNvSpPr/>
          <p:nvPr userDrawn="1"/>
        </p:nvSpPr>
        <p:spPr>
          <a:xfrm>
            <a:off x="-5961" y="0"/>
            <a:ext cx="4368411"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Background">
            <a:extLst>
              <a:ext uri="{FF2B5EF4-FFF2-40B4-BE49-F238E27FC236}">
                <a16:creationId xmlns:a16="http://schemas.microsoft.com/office/drawing/2014/main" id="{E6D1C5B9-456F-4379-B575-CE43D97FA913}"/>
              </a:ext>
            </a:extLst>
          </p:cNvPr>
          <p:cNvSpPr/>
          <p:nvPr userDrawn="1"/>
        </p:nvSpPr>
        <p:spPr>
          <a:xfrm>
            <a:off x="1135063" y="989013"/>
            <a:ext cx="3822700" cy="4676776"/>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Text Placeholder 2"/>
          <p:cNvSpPr>
            <a:spLocks noGrp="1"/>
          </p:cNvSpPr>
          <p:nvPr>
            <p:ph type="body" sz="quarter" idx="13" hasCustomPrompt="1"/>
          </p:nvPr>
        </p:nvSpPr>
        <p:spPr>
          <a:xfrm>
            <a:off x="5913437" y="989013"/>
            <a:ext cx="5735637" cy="4676776"/>
          </a:xfrm>
        </p:spPr>
        <p:txBody>
          <a:bodyPr anchor="ctr" anchorCtr="0"/>
          <a:lstStyle>
            <a:lvl1pPr marL="360000" indent="-360000">
              <a:lnSpc>
                <a:spcPct val="94000"/>
              </a:lnSpc>
              <a:spcAft>
                <a:spcPts val="1701"/>
              </a:spcAft>
              <a:buFont typeface="Academy Sans Office" panose="020B0503030000000000" pitchFamily="34" charset="0"/>
              <a:buChar char="•"/>
              <a:defRPr sz="2200"/>
            </a:lvl1pPr>
            <a:lvl2pPr marL="720000" indent="-360000">
              <a:lnSpc>
                <a:spcPct val="94000"/>
              </a:lnSpc>
              <a:spcBef>
                <a:spcPts val="0"/>
              </a:spcBef>
              <a:spcAft>
                <a:spcPts val="1701"/>
              </a:spcAft>
              <a:buFont typeface="Academy Sans Office" panose="020B0503030000000000" pitchFamily="34" charset="0"/>
              <a:buChar char="•"/>
              <a:defRPr sz="2200" b="0"/>
            </a:lvl2pPr>
            <a:lvl3pPr marL="0" indent="0">
              <a:lnSpc>
                <a:spcPct val="94000"/>
              </a:lnSpc>
              <a:spcBef>
                <a:spcPts val="0"/>
              </a:spcBef>
              <a:spcAft>
                <a:spcPts val="1701"/>
              </a:spcAft>
              <a:buFont typeface="Arial" panose="020B0604020202020204" pitchFamily="34" charset="0"/>
              <a:buChar char="​"/>
              <a:defRPr sz="2200" b="1"/>
            </a:lvl3pPr>
            <a:lvl4pPr marL="0" indent="0">
              <a:lnSpc>
                <a:spcPct val="110000"/>
              </a:lnSpc>
              <a:spcBef>
                <a:spcPts val="0"/>
              </a:spcBef>
              <a:spcAft>
                <a:spcPts val="850"/>
              </a:spcAft>
              <a:buFont typeface="Arial" panose="020B0604020202020204" pitchFamily="34" charset="0"/>
              <a:buChar char="​"/>
              <a:defRPr sz="1800"/>
            </a:lvl4pPr>
            <a:lvl5pPr marL="0" indent="0">
              <a:lnSpc>
                <a:spcPct val="110000"/>
              </a:lnSpc>
              <a:spcBef>
                <a:spcPts val="0"/>
              </a:spcBef>
              <a:spcAft>
                <a:spcPts val="850"/>
              </a:spcAft>
              <a:buFont typeface="Arial" panose="020B0604020202020204" pitchFamily="34" charset="0"/>
              <a:buChar char="​"/>
              <a:defRPr sz="1800"/>
            </a:lvl5pPr>
            <a:lvl6pPr marL="0" indent="0">
              <a:lnSpc>
                <a:spcPct val="110000"/>
              </a:lnSpc>
              <a:spcBef>
                <a:spcPts val="0"/>
              </a:spcBef>
              <a:spcAft>
                <a:spcPts val="850"/>
              </a:spcAft>
              <a:buFont typeface="Arial" panose="020B0604020202020204" pitchFamily="34" charset="0"/>
              <a:buChar char="​"/>
              <a:defRPr sz="1800"/>
            </a:lvl6pPr>
            <a:lvl7pPr marL="0" indent="0">
              <a:lnSpc>
                <a:spcPct val="110000"/>
              </a:lnSpc>
              <a:spcBef>
                <a:spcPts val="0"/>
              </a:spcBef>
              <a:spcAft>
                <a:spcPts val="850"/>
              </a:spcAft>
              <a:buFont typeface="Arial" panose="020B0604020202020204" pitchFamily="34" charset="0"/>
              <a:buChar char="​"/>
              <a:defRPr sz="1800"/>
            </a:lvl7pPr>
            <a:lvl8pPr marL="0" indent="0">
              <a:lnSpc>
                <a:spcPct val="110000"/>
              </a:lnSpc>
              <a:spcBef>
                <a:spcPts val="0"/>
              </a:spcBef>
              <a:spcAft>
                <a:spcPts val="850"/>
              </a:spcAft>
              <a:buFont typeface="Arial" panose="020B0604020202020204" pitchFamily="34" charset="0"/>
              <a:buChar char="​"/>
              <a:defRPr sz="1800"/>
            </a:lvl8pPr>
            <a:lvl9pPr marL="0" indent="0">
              <a:lnSpc>
                <a:spcPct val="110000"/>
              </a:lnSpc>
              <a:spcBef>
                <a:spcPts val="0"/>
              </a:spcBef>
              <a:spcAft>
                <a:spcPts val="850"/>
              </a:spcAft>
              <a:buFont typeface="Arial" panose="020B0604020202020204" pitchFamily="34" charset="0"/>
              <a:buChar char="​"/>
              <a:defRPr sz="1800"/>
            </a:lvl9pPr>
          </a:lstStyle>
          <a:p>
            <a:pPr lvl="0"/>
            <a:r>
              <a:rPr lang="da-DK" noProof="0"/>
              <a:t>Klik for at tilføje agendapunkt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endParaRPr lang="da-DK" noProof="0"/>
          </a:p>
        </p:txBody>
      </p:sp>
      <p:sp>
        <p:nvSpPr>
          <p:cNvPr id="9" name="Pladsholder til tekst 25">
            <a:extLst>
              <a:ext uri="{FF2B5EF4-FFF2-40B4-BE49-F238E27FC236}">
                <a16:creationId xmlns:a16="http://schemas.microsoft.com/office/drawing/2014/main" id="{5A72A27F-1B55-49FD-B8D4-F9C6A2C933FF}"/>
              </a:ext>
            </a:extLst>
          </p:cNvPr>
          <p:cNvSpPr>
            <a:spLocks noGrp="1"/>
          </p:cNvSpPr>
          <p:nvPr>
            <p:ph type="body" sz="quarter" idx="23" hasCustomPrompt="1"/>
          </p:nvPr>
        </p:nvSpPr>
        <p:spPr>
          <a:xfrm>
            <a:off x="1735138" y="1529013"/>
            <a:ext cx="2627050" cy="2833215"/>
          </a:xfrm>
        </p:spPr>
        <p:txBody>
          <a:bodyPr anchor="b" anchorCtr="0"/>
          <a:lstStyle>
            <a:lvl1pPr marL="0" indent="0" algn="ctr">
              <a:lnSpc>
                <a:spcPct val="83000"/>
              </a:lnSpc>
              <a:buNone/>
              <a:defRPr sz="10200" spc="-100" baseline="0">
                <a:solidFill>
                  <a:schemeClr val="bg1"/>
                </a:solidFill>
                <a:latin typeface="+mj-lt"/>
              </a:defRPr>
            </a:lvl1pPr>
          </a:lstStyle>
          <a:p>
            <a:pPr lvl="0"/>
            <a:r>
              <a:rPr lang="da-DK"/>
              <a:t>0,0 </a:t>
            </a:r>
            <a:r>
              <a:rPr lang="da-DK" err="1"/>
              <a:t>mio</a:t>
            </a:r>
            <a:endParaRPr lang="da-DK"/>
          </a:p>
        </p:txBody>
      </p:sp>
      <p:sp>
        <p:nvSpPr>
          <p:cNvPr id="13" name="Pladsholder til tekst 27">
            <a:extLst>
              <a:ext uri="{FF2B5EF4-FFF2-40B4-BE49-F238E27FC236}">
                <a16:creationId xmlns:a16="http://schemas.microsoft.com/office/drawing/2014/main" id="{9614AED7-F377-40E0-BE41-7A67EB31CA09}"/>
              </a:ext>
            </a:extLst>
          </p:cNvPr>
          <p:cNvSpPr>
            <a:spLocks noGrp="1"/>
          </p:cNvSpPr>
          <p:nvPr>
            <p:ph type="body" sz="quarter" idx="24" hasCustomPrompt="1"/>
          </p:nvPr>
        </p:nvSpPr>
        <p:spPr>
          <a:xfrm>
            <a:off x="1735138" y="4415395"/>
            <a:ext cx="2627312" cy="7595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3 linjer</a:t>
            </a:r>
          </a:p>
        </p:txBody>
      </p:sp>
      <p:sp>
        <p:nvSpPr>
          <p:cNvPr id="10" name="Date Placeholder 9">
            <a:extLst>
              <a:ext uri="{FF2B5EF4-FFF2-40B4-BE49-F238E27FC236}">
                <a16:creationId xmlns:a16="http://schemas.microsoft.com/office/drawing/2014/main" id="{CA384D5C-1E1B-4056-AED3-E977E45C6306}"/>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11" name="Footer Placeholder 10">
            <a:extLst>
              <a:ext uri="{FF2B5EF4-FFF2-40B4-BE49-F238E27FC236}">
                <a16:creationId xmlns:a16="http://schemas.microsoft.com/office/drawing/2014/main" id="{3884BC9E-E7F8-4012-B10B-7243BBDF1150}"/>
              </a:ext>
            </a:extLst>
          </p:cNvPr>
          <p:cNvSpPr>
            <a:spLocks noGrp="1"/>
          </p:cNvSpPr>
          <p:nvPr>
            <p:ph type="ftr" sz="quarter" idx="15"/>
          </p:nvPr>
        </p:nvSpPr>
        <p:spPr/>
        <p:txBody>
          <a:bodyPr/>
          <a:lstStyle>
            <a:lvl1pPr>
              <a:defRPr>
                <a:solidFill>
                  <a:schemeClr val="bg2"/>
                </a:solidFill>
              </a:defRPr>
            </a:lvl1pPr>
          </a:lstStyle>
          <a:p>
            <a:endParaRPr lang="da-DK"/>
          </a:p>
        </p:txBody>
      </p:sp>
      <p:sp>
        <p:nvSpPr>
          <p:cNvPr id="12" name="Slide Number Placeholder 11">
            <a:extLst>
              <a:ext uri="{FF2B5EF4-FFF2-40B4-BE49-F238E27FC236}">
                <a16:creationId xmlns:a16="http://schemas.microsoft.com/office/drawing/2014/main" id="{0C492816-FE6F-4DEB-B911-73C6A530A78C}"/>
              </a:ext>
            </a:extLst>
          </p:cNvPr>
          <p:cNvSpPr>
            <a:spLocks noGrp="1"/>
          </p:cNvSpPr>
          <p:nvPr>
            <p:ph type="sldNum" sz="quarter" idx="16"/>
          </p:nvPr>
        </p:nvSpPr>
        <p:spPr/>
        <p:txBody>
          <a:bodyPr/>
          <a:lstStyle/>
          <a:p>
            <a:fld id="{24C8C45C-947F-4981-8B3F-4F32E973C901}" type="slidenum">
              <a:rPr lang="da-DK" smtClean="0"/>
              <a:pPr/>
              <a:t>‹nr.›</a:t>
            </a:fld>
            <a:endParaRPr lang="da-DK"/>
          </a:p>
        </p:txBody>
      </p:sp>
      <p:sp>
        <p:nvSpPr>
          <p:cNvPr id="8" name="Krone">
            <a:extLst>
              <a:ext uri="{FF2B5EF4-FFF2-40B4-BE49-F238E27FC236}">
                <a16:creationId xmlns:a16="http://schemas.microsoft.com/office/drawing/2014/main" id="{80A2D6BF-B268-4797-A7BD-E085616A8671}"/>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3306243777"/>
      </p:ext>
    </p:extLst>
  </p:cSld>
  <p:clrMapOvr>
    <a:masterClrMapping/>
  </p:clrMapOvr>
  <p:extLst>
    <p:ext uri="{DCECCB84-F9BA-43D5-87BE-67443E8EF086}">
      <p15:sldGuideLst xmlns:p15="http://schemas.microsoft.com/office/powerpoint/2012/main">
        <p15:guide id="1" orient="horz" pos="3569" userDrawn="1">
          <p15:clr>
            <a:srgbClr val="000000"/>
          </p15:clr>
        </p15:guide>
        <p15:guide id="2" orient="horz" pos="623" userDrawn="1">
          <p15:clr>
            <a:srgbClr val="000000"/>
          </p15:clr>
        </p15:guide>
        <p15:guide id="3" pos="1093" userDrawn="1">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10AE0365-9955-4F77-AA90-1F39310C2CF5}"/>
              </a:ext>
            </a:extLst>
          </p:cNvPr>
          <p:cNvSpPr/>
          <p:nvPr userDrawn="1"/>
        </p:nvSpPr>
        <p:spPr>
          <a:xfrm>
            <a:off x="-5961" y="0"/>
            <a:ext cx="4963724"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5" name="Picture Placeholder 7">
            <a:extLst>
              <a:ext uri="{FF2B5EF4-FFF2-40B4-BE49-F238E27FC236}">
                <a16:creationId xmlns:a16="http://schemas.microsoft.com/office/drawing/2014/main" id="{5051A278-2513-4B68-B36A-EB0A7DC453E3}"/>
              </a:ext>
            </a:extLst>
          </p:cNvPr>
          <p:cNvSpPr>
            <a:spLocks noGrp="1"/>
          </p:cNvSpPr>
          <p:nvPr>
            <p:ph type="pic" sz="quarter" idx="13" hasCustomPrompt="1"/>
          </p:nvPr>
        </p:nvSpPr>
        <p:spPr>
          <a:xfrm>
            <a:off x="4957762" y="0"/>
            <a:ext cx="7234237" cy="6858000"/>
          </a:xfrm>
          <a:solidFill>
            <a:schemeClr val="bg1">
              <a:lumMod val="95000"/>
            </a:schemeClr>
          </a:solidFill>
        </p:spPr>
        <p:txBody>
          <a:bodyPr lIns="0" tIns="0" bIns="720000" anchor="ctr" anchorCtr="0"/>
          <a:lstStyle>
            <a:lvl1pPr marL="0" indent="0" algn="ctr">
              <a:buNone/>
              <a:defRPr sz="1500">
                <a:solidFill>
                  <a:schemeClr val="accent1"/>
                </a:solidFill>
              </a:defRPr>
            </a:lvl1pPr>
          </a:lstStyle>
          <a:p>
            <a:r>
              <a:rPr lang="da-DK" noProof="0"/>
              <a:t>Klik på ikonet for at indsætte billede</a:t>
            </a:r>
          </a:p>
        </p:txBody>
      </p:sp>
      <p:sp>
        <p:nvSpPr>
          <p:cNvPr id="6" name="Titel 5">
            <a:extLst>
              <a:ext uri="{FF2B5EF4-FFF2-40B4-BE49-F238E27FC236}">
                <a16:creationId xmlns:a16="http://schemas.microsoft.com/office/drawing/2014/main" id="{0B62E4E3-08C7-4594-BC1A-A13DA9DFF924}"/>
              </a:ext>
            </a:extLst>
          </p:cNvPr>
          <p:cNvSpPr>
            <a:spLocks noGrp="1"/>
          </p:cNvSpPr>
          <p:nvPr>
            <p:ph type="title" hasCustomPrompt="1"/>
          </p:nvPr>
        </p:nvSpPr>
        <p:spPr>
          <a:xfrm>
            <a:off x="538570" y="989012"/>
            <a:ext cx="3877200" cy="1980987"/>
          </a:xfrm>
          <a:noFill/>
        </p:spPr>
        <p:txBody>
          <a:bodyPr lIns="0" tIns="0" rIns="0" bIns="0" anchor="ctr" anchorCtr="0"/>
          <a:lstStyle>
            <a:lvl1pPr algn="ctr">
              <a:lnSpc>
                <a:spcPct val="110000"/>
              </a:lnSpc>
              <a:defRPr sz="3000" b="1">
                <a:solidFill>
                  <a:schemeClr val="bg1"/>
                </a:solidFill>
                <a:latin typeface="+mn-lt"/>
              </a:defRPr>
            </a:lvl1pPr>
          </a:lstStyle>
          <a:p>
            <a:r>
              <a:rPr lang="da-DK"/>
              <a:t>“Klik for at indsætte citat, husk citationstegn”</a:t>
            </a:r>
          </a:p>
        </p:txBody>
      </p:sp>
      <p:sp>
        <p:nvSpPr>
          <p:cNvPr id="9" name="Pladsholder til tekst 25">
            <a:extLst>
              <a:ext uri="{FF2B5EF4-FFF2-40B4-BE49-F238E27FC236}">
                <a16:creationId xmlns:a16="http://schemas.microsoft.com/office/drawing/2014/main" id="{5A72A27F-1B55-49FD-B8D4-F9C6A2C933FF}"/>
              </a:ext>
            </a:extLst>
          </p:cNvPr>
          <p:cNvSpPr>
            <a:spLocks noGrp="1"/>
          </p:cNvSpPr>
          <p:nvPr>
            <p:ph type="body" sz="quarter" idx="23" hasCustomPrompt="1"/>
          </p:nvPr>
        </p:nvSpPr>
        <p:spPr>
          <a:xfrm>
            <a:off x="3406775" y="3977555"/>
            <a:ext cx="4419600" cy="2880446"/>
          </a:xfrm>
          <a:solidFill>
            <a:srgbClr val="1C69B9"/>
          </a:solidFill>
        </p:spPr>
        <p:txBody>
          <a:bodyPr wrap="none" lIns="594000" tIns="0" rIns="594000" bIns="1296000" anchor="b" anchorCtr="0">
            <a:noAutofit/>
          </a:bodyPr>
          <a:lstStyle>
            <a:lvl1pPr marL="0" indent="0" algn="ctr">
              <a:lnSpc>
                <a:spcPct val="83000"/>
              </a:lnSpc>
              <a:buNone/>
              <a:defRPr sz="6200" spc="-100" baseline="0">
                <a:solidFill>
                  <a:schemeClr val="bg1"/>
                </a:solidFill>
                <a:latin typeface="+mj-lt"/>
              </a:defRPr>
            </a:lvl1pPr>
          </a:lstStyle>
          <a:p>
            <a:pPr lvl="0"/>
            <a:r>
              <a:rPr lang="da-DK"/>
              <a:t>0,0 </a:t>
            </a:r>
            <a:r>
              <a:rPr lang="da-DK" err="1"/>
              <a:t>mio</a:t>
            </a:r>
            <a:endParaRPr lang="da-DK"/>
          </a:p>
        </p:txBody>
      </p:sp>
      <p:sp>
        <p:nvSpPr>
          <p:cNvPr id="13" name="Pladsholder til tekst 27">
            <a:extLst>
              <a:ext uri="{FF2B5EF4-FFF2-40B4-BE49-F238E27FC236}">
                <a16:creationId xmlns:a16="http://schemas.microsoft.com/office/drawing/2014/main" id="{9614AED7-F377-40E0-BE41-7A67EB31CA09}"/>
              </a:ext>
            </a:extLst>
          </p:cNvPr>
          <p:cNvSpPr>
            <a:spLocks noGrp="1"/>
          </p:cNvSpPr>
          <p:nvPr>
            <p:ph type="body" sz="quarter" idx="24" hasCustomPrompt="1"/>
          </p:nvPr>
        </p:nvSpPr>
        <p:spPr>
          <a:xfrm>
            <a:off x="4002088" y="5715002"/>
            <a:ext cx="3224406" cy="600940"/>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2 linjer</a:t>
            </a:r>
          </a:p>
        </p:txBody>
      </p:sp>
      <p:sp>
        <p:nvSpPr>
          <p:cNvPr id="10" name="Date Placeholder 9">
            <a:extLst>
              <a:ext uri="{FF2B5EF4-FFF2-40B4-BE49-F238E27FC236}">
                <a16:creationId xmlns:a16="http://schemas.microsoft.com/office/drawing/2014/main" id="{CA384D5C-1E1B-4056-AED3-E977E45C6306}"/>
              </a:ext>
            </a:extLst>
          </p:cNvPr>
          <p:cNvSpPr>
            <a:spLocks noGrp="1"/>
          </p:cNvSpPr>
          <p:nvPr>
            <p:ph type="dt" sz="half" idx="14"/>
          </p:nvPr>
        </p:nvSpPr>
        <p:spPr/>
        <p:txBody>
          <a:bodyPr/>
          <a:lstStyle/>
          <a:p>
            <a:fld id="{4AA63BD5-F984-46AC-8FB6-6F8DF106ECA9}" type="datetime2">
              <a:rPr lang="da-DK" smtClean="0"/>
              <a:t>18. januar 2022</a:t>
            </a:fld>
            <a:endParaRPr lang="da-DK"/>
          </a:p>
        </p:txBody>
      </p:sp>
      <p:sp>
        <p:nvSpPr>
          <p:cNvPr id="11" name="Footer Placeholder 10">
            <a:extLst>
              <a:ext uri="{FF2B5EF4-FFF2-40B4-BE49-F238E27FC236}">
                <a16:creationId xmlns:a16="http://schemas.microsoft.com/office/drawing/2014/main" id="{3884BC9E-E7F8-4012-B10B-7243BBDF1150}"/>
              </a:ext>
            </a:extLst>
          </p:cNvPr>
          <p:cNvSpPr>
            <a:spLocks noGrp="1"/>
          </p:cNvSpPr>
          <p:nvPr>
            <p:ph type="ftr" sz="quarter" idx="15"/>
          </p:nvPr>
        </p:nvSpPr>
        <p:spPr/>
        <p:txBody>
          <a:bodyPr/>
          <a:lstStyle>
            <a:lvl1pPr>
              <a:defRPr>
                <a:solidFill>
                  <a:schemeClr val="bg2"/>
                </a:solidFill>
              </a:defRPr>
            </a:lvl1pPr>
          </a:lstStyle>
          <a:p>
            <a:endParaRPr lang="da-DK"/>
          </a:p>
        </p:txBody>
      </p:sp>
      <p:sp>
        <p:nvSpPr>
          <p:cNvPr id="12" name="Slide Number Placeholder 11">
            <a:extLst>
              <a:ext uri="{FF2B5EF4-FFF2-40B4-BE49-F238E27FC236}">
                <a16:creationId xmlns:a16="http://schemas.microsoft.com/office/drawing/2014/main" id="{0C492816-FE6F-4DEB-B911-73C6A530A78C}"/>
              </a:ext>
            </a:extLst>
          </p:cNvPr>
          <p:cNvSpPr>
            <a:spLocks noGrp="1"/>
          </p:cNvSpPr>
          <p:nvPr>
            <p:ph type="sldNum" sz="quarter" idx="16"/>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2" name="Krone">
            <a:extLst>
              <a:ext uri="{FF2B5EF4-FFF2-40B4-BE49-F238E27FC236}">
                <a16:creationId xmlns:a16="http://schemas.microsoft.com/office/drawing/2014/main" id="{13E999C5-A18E-4288-A36A-D69D163AAE99}"/>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281786067"/>
      </p:ext>
    </p:extLst>
  </p:cSld>
  <p:clrMapOvr>
    <a:masterClrMapping/>
  </p:clrMapOvr>
  <p:extLst>
    <p:ext uri="{DCECCB84-F9BA-43D5-87BE-67443E8EF086}">
      <p15:sldGuideLst xmlns:p15="http://schemas.microsoft.com/office/powerpoint/2012/main">
        <p15:guide id="1" orient="horz" pos="3569" userDrawn="1">
          <p15:clr>
            <a:srgbClr val="F26B43"/>
          </p15:clr>
        </p15:guide>
        <p15:guide id="2" orient="horz" pos="623" userDrawn="1">
          <p15:clr>
            <a:srgbClr val="F26B43"/>
          </p15:clr>
        </p15:guide>
        <p15:guide id="3" pos="1093" userDrawn="1">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0" tIns="432000" anchor="t" anchorCtr="0"/>
          <a:lstStyle>
            <a:lvl1pPr marL="0" indent="0" algn="ctr">
              <a:buNone/>
              <a:defRPr>
                <a:solidFill>
                  <a:schemeClr val="bg1"/>
                </a:solidFill>
              </a:defRPr>
            </a:lvl1pPr>
          </a:lstStyle>
          <a:p>
            <a:r>
              <a:rPr lang="da-DK"/>
              <a:t>Klik her på billedpladsholderen for at tilføje baggrundsbillede eller grafik via Indsæt-fanen / Billeder</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4800" cy="1010126"/>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hidden="1">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fld id="{BA1EAE91-B0E4-44D6-8053-8ED78232D673}" type="datetime2">
              <a:rPr lang="da-DK" smtClean="0"/>
              <a:t>18. januar 2022</a:t>
            </a:fld>
            <a:endParaRPr lang="da-DK"/>
          </a:p>
        </p:txBody>
      </p:sp>
      <p:sp>
        <p:nvSpPr>
          <p:cNvPr id="11" name="Footer Placeholder 10" hidden="1">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Indsæt præsentationens titel via Sidefod</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Text Placeholder 15">
            <a:extLst>
              <a:ext uri="{FF2B5EF4-FFF2-40B4-BE49-F238E27FC236}">
                <a16:creationId xmlns:a16="http://schemas.microsoft.com/office/drawing/2014/main" id="{C1DBEDD0-A0D1-4C00-BE19-D0E86E6D9E83}"/>
              </a:ext>
            </a:extLst>
          </p:cNvPr>
          <p:cNvSpPr>
            <a:spLocks noGrp="1"/>
          </p:cNvSpPr>
          <p:nvPr userDrawn="1">
            <p:ph type="body" sz="quarter" idx="16"/>
          </p:nvPr>
        </p:nvSpPr>
        <p:spPr>
          <a:xfrm>
            <a:off x="539750" y="2689073"/>
            <a:ext cx="8922905" cy="1089366"/>
          </a:xfrm>
          <a:custGeom>
            <a:avLst/>
            <a:gdLst>
              <a:gd name="connsiteX0" fmla="*/ 22213902 w 23589852"/>
              <a:gd name="connsiteY0" fmla="*/ 0 h 2880000"/>
              <a:gd name="connsiteX1" fmla="*/ 23589852 w 23589852"/>
              <a:gd name="connsiteY1" fmla="*/ 1441307 h 2880000"/>
              <a:gd name="connsiteX2" fmla="*/ 22213902 w 23589852"/>
              <a:gd name="connsiteY2" fmla="*/ 2880000 h 2880000"/>
              <a:gd name="connsiteX3" fmla="*/ 21778198 w 23589852"/>
              <a:gd name="connsiteY3" fmla="*/ 2437325 h 2880000"/>
              <a:gd name="connsiteX4" fmla="*/ 22442210 w 23589852"/>
              <a:gd name="connsiteY4" fmla="*/ 1798584 h 2880000"/>
              <a:gd name="connsiteX5" fmla="*/ 0 w 23589852"/>
              <a:gd name="connsiteY5" fmla="*/ 1798584 h 2880000"/>
              <a:gd name="connsiteX6" fmla="*/ 0 w 23589852"/>
              <a:gd name="connsiteY6" fmla="*/ 1084030 h 2880000"/>
              <a:gd name="connsiteX7" fmla="*/ 22453538 w 23589852"/>
              <a:gd name="connsiteY7" fmla="*/ 1084030 h 2880000"/>
              <a:gd name="connsiteX8" fmla="*/ 21778198 w 23589852"/>
              <a:gd name="connsiteY8" fmla="*/ 445289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9852" h="2880000">
                <a:moveTo>
                  <a:pt x="22213902" y="0"/>
                </a:moveTo>
                <a:lnTo>
                  <a:pt x="23589852" y="1441307"/>
                </a:lnTo>
                <a:lnTo>
                  <a:pt x="22213902" y="2880000"/>
                </a:lnTo>
                <a:lnTo>
                  <a:pt x="21778198" y="2437325"/>
                </a:lnTo>
                <a:lnTo>
                  <a:pt x="22442210" y="1798584"/>
                </a:lnTo>
                <a:lnTo>
                  <a:pt x="0" y="1798584"/>
                </a:lnTo>
                <a:lnTo>
                  <a:pt x="0" y="1084030"/>
                </a:lnTo>
                <a:lnTo>
                  <a:pt x="22453538" y="1084030"/>
                </a:lnTo>
                <a:lnTo>
                  <a:pt x="21778198" y="445289"/>
                </a:lnTo>
                <a:close/>
              </a:path>
            </a:pathLst>
          </a:custGeom>
          <a:solidFill>
            <a:srgbClr val="1C69B9"/>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18209986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3.xml"/><Relationship Id="rId55" Type="http://schemas.openxmlformats.org/officeDocument/2006/relationships/tags" Target="../tags/tag8.xml"/><Relationship Id="rId63" Type="http://schemas.openxmlformats.org/officeDocument/2006/relationships/tags" Target="../tags/tag16.xml"/><Relationship Id="rId68" Type="http://schemas.openxmlformats.org/officeDocument/2006/relationships/tags" Target="../tags/tag21.xml"/><Relationship Id="rId7" Type="http://schemas.openxmlformats.org/officeDocument/2006/relationships/slideLayout" Target="../slideLayouts/slideLayout7.xml"/><Relationship Id="rId71" Type="http://schemas.openxmlformats.org/officeDocument/2006/relationships/tags" Target="../tags/tag2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6.xml"/><Relationship Id="rId58" Type="http://schemas.openxmlformats.org/officeDocument/2006/relationships/tags" Target="../tags/tag11.xml"/><Relationship Id="rId66" Type="http://schemas.openxmlformats.org/officeDocument/2006/relationships/tags" Target="../tags/tag1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57" Type="http://schemas.openxmlformats.org/officeDocument/2006/relationships/tags" Target="../tags/tag10.xml"/><Relationship Id="rId61" Type="http://schemas.openxmlformats.org/officeDocument/2006/relationships/tags" Target="../tags/tag1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5.xml"/><Relationship Id="rId60" Type="http://schemas.openxmlformats.org/officeDocument/2006/relationships/tags" Target="../tags/tag13.xml"/><Relationship Id="rId65" Type="http://schemas.openxmlformats.org/officeDocument/2006/relationships/tags" Target="../tags/tag1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1.xml"/><Relationship Id="rId56" Type="http://schemas.openxmlformats.org/officeDocument/2006/relationships/tags" Target="../tags/tag9.xml"/><Relationship Id="rId64" Type="http://schemas.openxmlformats.org/officeDocument/2006/relationships/tags" Target="../tags/tag17.xml"/><Relationship Id="rId69" Type="http://schemas.openxmlformats.org/officeDocument/2006/relationships/tags" Target="../tags/tag22.xml"/><Relationship Id="rId8" Type="http://schemas.openxmlformats.org/officeDocument/2006/relationships/slideLayout" Target="../slideLayouts/slideLayout8.xml"/><Relationship Id="rId51" Type="http://schemas.openxmlformats.org/officeDocument/2006/relationships/tags" Target="../tags/tag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12.xml"/><Relationship Id="rId67" Type="http://schemas.openxmlformats.org/officeDocument/2006/relationships/tags" Target="../tags/tag20.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7.xml"/><Relationship Id="rId62" Type="http://schemas.openxmlformats.org/officeDocument/2006/relationships/tags" Target="../tags/tag15.xml"/><Relationship Id="rId70" Type="http://schemas.openxmlformats.org/officeDocument/2006/relationships/tags" Target="../tags/tag2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heme" Target="../theme/theme2.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2" Type="http://schemas.openxmlformats.org/officeDocument/2006/relationships/slideLayout" Target="../slideLayouts/slideLayout4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slideLayout" Target="../slideLayouts/slideLayout4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image" Target="../media/image12.emf"/><Relationship Id="rId4" Type="http://schemas.openxmlformats.org/officeDocument/2006/relationships/vmlDrawing" Target="../drawings/vmlDrawing1.v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heme" Target="../theme/theme3.xml"/><Relationship Id="rId7" Type="http://schemas.openxmlformats.org/officeDocument/2006/relationships/image" Target="../media/image13.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oleObject" Target="../embeddings/oleObject2.bin"/><Relationship Id="rId5" Type="http://schemas.openxmlformats.org/officeDocument/2006/relationships/tags" Target="../tags/tag67.xml"/><Relationship Id="rId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49" y="2112963"/>
            <a:ext cx="11109325" cy="3987800"/>
          </a:xfrm>
          <a:prstGeom prst="rect">
            <a:avLst/>
          </a:prstGeom>
        </p:spPr>
        <p:txBody>
          <a:bodyPr vert="horz" lIns="0" tIns="0" rIns="0" bIns="0" rtlCol="0">
            <a:noAutofit/>
          </a:bodyPr>
          <a:lstStyle/>
          <a:p>
            <a:pPr lvl="0"/>
            <a:r>
              <a:rPr lang="da-DK" noProof="0"/>
              <a:t>Level 1, Bullet body 15</a:t>
            </a:r>
          </a:p>
          <a:p>
            <a:pPr lvl="1"/>
            <a:r>
              <a:rPr lang="da-DK" noProof="0"/>
              <a:t>Level 2, Bullet body 15</a:t>
            </a:r>
          </a:p>
          <a:p>
            <a:pPr lvl="2"/>
            <a:r>
              <a:rPr lang="da-DK" noProof="0"/>
              <a:t>Level 3, Bullet body 15</a:t>
            </a:r>
          </a:p>
          <a:p>
            <a:pPr lvl="3"/>
            <a:r>
              <a:rPr lang="da-DK" noProof="0"/>
              <a:t>Level 4, Header bold 15</a:t>
            </a:r>
          </a:p>
          <a:p>
            <a:pPr lvl="4"/>
            <a:r>
              <a:rPr lang="da-DK" noProof="0"/>
              <a:t>Level 5, Bullet body bold 15</a:t>
            </a:r>
          </a:p>
          <a:p>
            <a:pPr lvl="5"/>
            <a:r>
              <a:rPr lang="da-DK" noProof="0"/>
              <a:t>Level 6, Bullet Body 18</a:t>
            </a:r>
          </a:p>
          <a:p>
            <a:pPr lvl="6"/>
            <a:r>
              <a:rPr lang="da-DK" noProof="0"/>
              <a:t>Level 7, Bullet bold pil 18</a:t>
            </a:r>
          </a:p>
          <a:p>
            <a:pPr lvl="7"/>
            <a:r>
              <a:rPr lang="da-DK" noProof="0"/>
              <a:t>Level 8, Note body</a:t>
            </a:r>
          </a:p>
          <a:p>
            <a:pPr lvl="8"/>
            <a:r>
              <a:rPr lang="da-DK" noProof="0"/>
              <a:t>Level 9, Infografik 62</a:t>
            </a:r>
          </a:p>
        </p:txBody>
      </p:sp>
      <p:sp>
        <p:nvSpPr>
          <p:cNvPr id="6" name="Slide Number Placeholder 5"/>
          <p:cNvSpPr>
            <a:spLocks noGrp="1"/>
          </p:cNvSpPr>
          <p:nvPr>
            <p:ph type="sldNum" sz="quarter" idx="4"/>
          </p:nvPr>
        </p:nvSpPr>
        <p:spPr>
          <a:xfrm>
            <a:off x="11052175" y="6267373"/>
            <a:ext cx="596899" cy="307878"/>
          </a:xfrm>
          <a:prstGeom prst="rect">
            <a:avLst/>
          </a:prstGeom>
        </p:spPr>
        <p:txBody>
          <a:bodyPr vert="horz" lIns="0" tIns="0" rIns="0" bIns="0" rtlCol="0" anchor="b" anchorCtr="0"/>
          <a:lstStyle>
            <a:lvl1pPr algn="r">
              <a:lnSpc>
                <a:spcPct val="92000"/>
              </a:lnSpc>
              <a:defRPr sz="900">
                <a:solidFill>
                  <a:schemeClr val="accent1"/>
                </a:solidFill>
              </a:defRPr>
            </a:lvl1pPr>
          </a:lstStyle>
          <a:p>
            <a:pPr>
              <a:lnSpc>
                <a:spcPct val="92000"/>
              </a:lnSpc>
            </a:pPr>
            <a:fld id="{24C8C45C-947F-4981-8B3F-4F32E973C901}" type="slidenum">
              <a:rPr lang="da-DK" smtClean="0"/>
              <a:pPr>
                <a:lnSpc>
                  <a:spcPct val="92000"/>
                </a:lnSpc>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69688"/>
            <a:ext cx="9196388" cy="1152000"/>
          </a:xfrm>
          <a:prstGeom prst="rect">
            <a:avLst/>
          </a:prstGeom>
        </p:spPr>
        <p:txBody>
          <a:bodyPr vert="horz" lIns="0" tIns="0" rIns="0" bIns="0" rtlCol="0" anchor="t" anchorCtr="0">
            <a:noAutofit/>
          </a:bodyPr>
          <a:lstStyle/>
          <a:p>
            <a:endParaRPr lang="da-DK"/>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lnSpc>
                <a:spcPct val="92000"/>
              </a:lnSpc>
              <a:defRPr sz="100">
                <a:noFill/>
              </a:defRPr>
            </a:lvl1pPr>
          </a:lstStyle>
          <a:p>
            <a:pPr>
              <a:lnSpc>
                <a:spcPct val="92000"/>
              </a:lnSpc>
            </a:pPr>
            <a:fld id="{1E5A653B-FA7D-46E3-9F21-ACB02735751A}" type="datetime2">
              <a:rPr lang="da-DK" smtClean="0"/>
              <a:t>18. januar 2022</a:t>
            </a:fld>
            <a:endParaRPr lang="da-DK"/>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1135064" y="6267373"/>
            <a:ext cx="1316038" cy="307878"/>
          </a:xfrm>
          <a:prstGeom prst="rect">
            <a:avLst/>
          </a:prstGeom>
        </p:spPr>
        <p:txBody>
          <a:bodyPr vert="horz" lIns="0" tIns="0" rIns="0" bIns="0" rtlCol="0" anchor="b" anchorCtr="0"/>
          <a:lstStyle>
            <a:lvl1pPr algn="l">
              <a:lnSpc>
                <a:spcPct val="92000"/>
              </a:lnSpc>
              <a:defRPr sz="900">
                <a:solidFill>
                  <a:schemeClr val="accent1"/>
                </a:solidFill>
              </a:defRPr>
            </a:lvl1pPr>
          </a:lstStyle>
          <a:p>
            <a:pPr>
              <a:lnSpc>
                <a:spcPct val="92000"/>
              </a:lnSpc>
            </a:pPr>
            <a:endParaRPr lang="da-DK"/>
          </a:p>
        </p:txBody>
      </p:sp>
      <p:sp>
        <p:nvSpPr>
          <p:cNvPr id="9"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2DC854E0-CA26-4983-8F3A-FD9043AD9EB4}"/>
              </a:ext>
            </a:extLst>
          </p:cNvPr>
          <p:cNvSpPr/>
          <p:nvPr userDrawn="1"/>
        </p:nvSpPr>
        <p:spPr>
          <a:xfrm>
            <a:off x="540000" y="648000"/>
            <a:ext cx="11112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hidden="1">
            <a:extLst>
              <a:ext uri="{FF2B5EF4-FFF2-40B4-BE49-F238E27FC236}">
                <a16:creationId xmlns:a16="http://schemas.microsoft.com/office/drawing/2014/main" id="{39AE5296-22FA-4B22-8DA7-E1D03FBD4D6B}"/>
              </a:ext>
            </a:extLst>
          </p:cNvPr>
          <p:cNvSpPr/>
          <p:nvPr userDrawn="1">
            <p:custDataLst>
              <p:tags r:id="rId48"/>
            </p:custDataLst>
          </p:nvPr>
        </p:nvSpPr>
        <p:spPr>
          <a:xfrm>
            <a:off x="11358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Rectangle 10" hidden="1">
            <a:extLst>
              <a:ext uri="{FF2B5EF4-FFF2-40B4-BE49-F238E27FC236}">
                <a16:creationId xmlns:a16="http://schemas.microsoft.com/office/drawing/2014/main" id="{5C92EC9C-2F7B-484C-A02C-E5F249A7A172}"/>
              </a:ext>
            </a:extLst>
          </p:cNvPr>
          <p:cNvSpPr/>
          <p:nvPr userDrawn="1">
            <p:custDataLst>
              <p:tags r:id="rId49"/>
            </p:custDataLst>
          </p:nvPr>
        </p:nvSpPr>
        <p:spPr>
          <a:xfrm>
            <a:off x="5400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ctangle 11" hidden="1">
            <a:extLst>
              <a:ext uri="{FF2B5EF4-FFF2-40B4-BE49-F238E27FC236}">
                <a16:creationId xmlns:a16="http://schemas.microsoft.com/office/drawing/2014/main" id="{B77F2FCA-A3EA-4427-84A0-89232F9E7EE6}"/>
              </a:ext>
            </a:extLst>
          </p:cNvPr>
          <p:cNvSpPr/>
          <p:nvPr userDrawn="1">
            <p:custDataLst>
              <p:tags r:id="rId50"/>
            </p:custDataLst>
          </p:nvPr>
        </p:nvSpPr>
        <p:spPr>
          <a:xfrm>
            <a:off x="20916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3" name="Rectangle 12" hidden="1">
            <a:extLst>
              <a:ext uri="{FF2B5EF4-FFF2-40B4-BE49-F238E27FC236}">
                <a16:creationId xmlns:a16="http://schemas.microsoft.com/office/drawing/2014/main" id="{172AAD46-03FD-4776-B768-5F7A834A4D10}"/>
              </a:ext>
            </a:extLst>
          </p:cNvPr>
          <p:cNvSpPr/>
          <p:nvPr userDrawn="1">
            <p:custDataLst>
              <p:tags r:id="rId51"/>
            </p:custDataLst>
          </p:nvPr>
        </p:nvSpPr>
        <p:spPr>
          <a:xfrm>
            <a:off x="14958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 name="Rectangle 13" hidden="1">
            <a:extLst>
              <a:ext uri="{FF2B5EF4-FFF2-40B4-BE49-F238E27FC236}">
                <a16:creationId xmlns:a16="http://schemas.microsoft.com/office/drawing/2014/main" id="{6C4B6540-0453-4EC4-985C-4DA271EE7378}"/>
              </a:ext>
            </a:extLst>
          </p:cNvPr>
          <p:cNvSpPr/>
          <p:nvPr userDrawn="1">
            <p:custDataLst>
              <p:tags r:id="rId52"/>
            </p:custDataLst>
          </p:nvPr>
        </p:nvSpPr>
        <p:spPr>
          <a:xfrm>
            <a:off x="24516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Rectangle 14" hidden="1">
            <a:extLst>
              <a:ext uri="{FF2B5EF4-FFF2-40B4-BE49-F238E27FC236}">
                <a16:creationId xmlns:a16="http://schemas.microsoft.com/office/drawing/2014/main" id="{2E4BC63E-4199-4F39-987B-12289DEF9810}"/>
              </a:ext>
            </a:extLst>
          </p:cNvPr>
          <p:cNvSpPr/>
          <p:nvPr userDrawn="1">
            <p:custDataLst>
              <p:tags r:id="rId53"/>
            </p:custDataLst>
          </p:nvPr>
        </p:nvSpPr>
        <p:spPr>
          <a:xfrm>
            <a:off x="30474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6" name="Rectangle 15" hidden="1">
            <a:extLst>
              <a:ext uri="{FF2B5EF4-FFF2-40B4-BE49-F238E27FC236}">
                <a16:creationId xmlns:a16="http://schemas.microsoft.com/office/drawing/2014/main" id="{A6084645-B8C3-464E-B1ED-76F6A5D93858}"/>
              </a:ext>
            </a:extLst>
          </p:cNvPr>
          <p:cNvSpPr/>
          <p:nvPr userDrawn="1">
            <p:custDataLst>
              <p:tags r:id="rId54"/>
            </p:custDataLst>
          </p:nvPr>
        </p:nvSpPr>
        <p:spPr>
          <a:xfrm>
            <a:off x="34074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7" name="Rectangle 16" hidden="1">
            <a:extLst>
              <a:ext uri="{FF2B5EF4-FFF2-40B4-BE49-F238E27FC236}">
                <a16:creationId xmlns:a16="http://schemas.microsoft.com/office/drawing/2014/main" id="{DB0D547D-226E-4C76-BA08-5EC8DF99BD1B}"/>
              </a:ext>
            </a:extLst>
          </p:cNvPr>
          <p:cNvSpPr/>
          <p:nvPr userDrawn="1">
            <p:custDataLst>
              <p:tags r:id="rId55"/>
            </p:custDataLst>
          </p:nvPr>
        </p:nvSpPr>
        <p:spPr>
          <a:xfrm>
            <a:off x="40032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Rectangle 17" hidden="1">
            <a:extLst>
              <a:ext uri="{FF2B5EF4-FFF2-40B4-BE49-F238E27FC236}">
                <a16:creationId xmlns:a16="http://schemas.microsoft.com/office/drawing/2014/main" id="{4D63EB0A-4C7F-4FB4-A89D-55F7910339CF}"/>
              </a:ext>
            </a:extLst>
          </p:cNvPr>
          <p:cNvSpPr/>
          <p:nvPr userDrawn="1">
            <p:custDataLst>
              <p:tags r:id="rId56"/>
            </p:custDataLst>
          </p:nvPr>
        </p:nvSpPr>
        <p:spPr>
          <a:xfrm>
            <a:off x="49590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9" name="Rectangle 18" hidden="1">
            <a:extLst>
              <a:ext uri="{FF2B5EF4-FFF2-40B4-BE49-F238E27FC236}">
                <a16:creationId xmlns:a16="http://schemas.microsoft.com/office/drawing/2014/main" id="{0081FEE4-77DA-4841-BB07-91C0AB44AD92}"/>
              </a:ext>
            </a:extLst>
          </p:cNvPr>
          <p:cNvSpPr/>
          <p:nvPr userDrawn="1">
            <p:custDataLst>
              <p:tags r:id="rId57"/>
            </p:custDataLst>
          </p:nvPr>
        </p:nvSpPr>
        <p:spPr>
          <a:xfrm>
            <a:off x="43632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0" name="Rectangle 19" hidden="1">
            <a:extLst>
              <a:ext uri="{FF2B5EF4-FFF2-40B4-BE49-F238E27FC236}">
                <a16:creationId xmlns:a16="http://schemas.microsoft.com/office/drawing/2014/main" id="{19B3D595-3943-4F74-914E-7A1247EA474D}"/>
              </a:ext>
            </a:extLst>
          </p:cNvPr>
          <p:cNvSpPr/>
          <p:nvPr userDrawn="1">
            <p:custDataLst>
              <p:tags r:id="rId58"/>
            </p:custDataLst>
          </p:nvPr>
        </p:nvSpPr>
        <p:spPr>
          <a:xfrm>
            <a:off x="53190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1" name="Rectangle 20" hidden="1">
            <a:extLst>
              <a:ext uri="{FF2B5EF4-FFF2-40B4-BE49-F238E27FC236}">
                <a16:creationId xmlns:a16="http://schemas.microsoft.com/office/drawing/2014/main" id="{6946497E-24E0-495E-AC9F-286EFC043D1A}"/>
              </a:ext>
            </a:extLst>
          </p:cNvPr>
          <p:cNvSpPr/>
          <p:nvPr userDrawn="1">
            <p:custDataLst>
              <p:tags r:id="rId59"/>
            </p:custDataLst>
          </p:nvPr>
        </p:nvSpPr>
        <p:spPr>
          <a:xfrm>
            <a:off x="59148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2" name="Rectangle 21" hidden="1">
            <a:extLst>
              <a:ext uri="{FF2B5EF4-FFF2-40B4-BE49-F238E27FC236}">
                <a16:creationId xmlns:a16="http://schemas.microsoft.com/office/drawing/2014/main" id="{F48ED210-4A17-4161-B138-F8483249CC86}"/>
              </a:ext>
            </a:extLst>
          </p:cNvPr>
          <p:cNvSpPr/>
          <p:nvPr userDrawn="1">
            <p:custDataLst>
              <p:tags r:id="rId60"/>
            </p:custDataLst>
          </p:nvPr>
        </p:nvSpPr>
        <p:spPr>
          <a:xfrm>
            <a:off x="62748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3" name="Rectangle 22" hidden="1">
            <a:extLst>
              <a:ext uri="{FF2B5EF4-FFF2-40B4-BE49-F238E27FC236}">
                <a16:creationId xmlns:a16="http://schemas.microsoft.com/office/drawing/2014/main" id="{E2A68053-6E5B-43A7-A753-AB4254509A2F}"/>
              </a:ext>
            </a:extLst>
          </p:cNvPr>
          <p:cNvSpPr/>
          <p:nvPr userDrawn="1">
            <p:custDataLst>
              <p:tags r:id="rId61"/>
            </p:custDataLst>
          </p:nvPr>
        </p:nvSpPr>
        <p:spPr>
          <a:xfrm>
            <a:off x="68706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4" name="Rectangle 23" hidden="1">
            <a:extLst>
              <a:ext uri="{FF2B5EF4-FFF2-40B4-BE49-F238E27FC236}">
                <a16:creationId xmlns:a16="http://schemas.microsoft.com/office/drawing/2014/main" id="{0892B547-7E88-45AF-94FF-941FC9FBE722}"/>
              </a:ext>
            </a:extLst>
          </p:cNvPr>
          <p:cNvSpPr/>
          <p:nvPr userDrawn="1">
            <p:custDataLst>
              <p:tags r:id="rId62"/>
            </p:custDataLst>
          </p:nvPr>
        </p:nvSpPr>
        <p:spPr>
          <a:xfrm>
            <a:off x="72306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5" name="Rectangle 24" hidden="1">
            <a:extLst>
              <a:ext uri="{FF2B5EF4-FFF2-40B4-BE49-F238E27FC236}">
                <a16:creationId xmlns:a16="http://schemas.microsoft.com/office/drawing/2014/main" id="{9F45B906-7707-4087-94DA-544D073FE4B4}"/>
              </a:ext>
            </a:extLst>
          </p:cNvPr>
          <p:cNvSpPr/>
          <p:nvPr userDrawn="1">
            <p:custDataLst>
              <p:tags r:id="rId63"/>
            </p:custDataLst>
          </p:nvPr>
        </p:nvSpPr>
        <p:spPr>
          <a:xfrm>
            <a:off x="78264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6" name="Rectangle 25" hidden="1">
            <a:extLst>
              <a:ext uri="{FF2B5EF4-FFF2-40B4-BE49-F238E27FC236}">
                <a16:creationId xmlns:a16="http://schemas.microsoft.com/office/drawing/2014/main" id="{187107F5-603C-4B56-8CCC-AE7D1D5487F0}"/>
              </a:ext>
            </a:extLst>
          </p:cNvPr>
          <p:cNvSpPr/>
          <p:nvPr userDrawn="1">
            <p:custDataLst>
              <p:tags r:id="rId64"/>
            </p:custDataLst>
          </p:nvPr>
        </p:nvSpPr>
        <p:spPr>
          <a:xfrm>
            <a:off x="8186171"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7" name="Rectangle 26" hidden="1">
            <a:extLst>
              <a:ext uri="{FF2B5EF4-FFF2-40B4-BE49-F238E27FC236}">
                <a16:creationId xmlns:a16="http://schemas.microsoft.com/office/drawing/2014/main" id="{6DAD9D0A-FB77-4B67-A2E9-4BF7D1BA9BE9}"/>
              </a:ext>
            </a:extLst>
          </p:cNvPr>
          <p:cNvSpPr/>
          <p:nvPr userDrawn="1">
            <p:custDataLst>
              <p:tags r:id="rId65"/>
            </p:custDataLst>
          </p:nvPr>
        </p:nvSpPr>
        <p:spPr>
          <a:xfrm>
            <a:off x="8781971"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8" name="Rectangle 27" hidden="1">
            <a:extLst>
              <a:ext uri="{FF2B5EF4-FFF2-40B4-BE49-F238E27FC236}">
                <a16:creationId xmlns:a16="http://schemas.microsoft.com/office/drawing/2014/main" id="{1BC17295-DC59-44A6-B4B2-4E050D7A788B}"/>
              </a:ext>
            </a:extLst>
          </p:cNvPr>
          <p:cNvSpPr/>
          <p:nvPr userDrawn="1">
            <p:custDataLst>
              <p:tags r:id="rId66"/>
            </p:custDataLst>
          </p:nvPr>
        </p:nvSpPr>
        <p:spPr>
          <a:xfrm>
            <a:off x="9141742"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9" name="Rectangle 28" hidden="1">
            <a:extLst>
              <a:ext uri="{FF2B5EF4-FFF2-40B4-BE49-F238E27FC236}">
                <a16:creationId xmlns:a16="http://schemas.microsoft.com/office/drawing/2014/main" id="{1BA74B38-C53F-4A17-AE1B-FA8CCFD7931E}"/>
              </a:ext>
            </a:extLst>
          </p:cNvPr>
          <p:cNvSpPr/>
          <p:nvPr userDrawn="1">
            <p:custDataLst>
              <p:tags r:id="rId67"/>
            </p:custDataLst>
          </p:nvPr>
        </p:nvSpPr>
        <p:spPr>
          <a:xfrm>
            <a:off x="9737542"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0" name="Rectangle 29" hidden="1">
            <a:extLst>
              <a:ext uri="{FF2B5EF4-FFF2-40B4-BE49-F238E27FC236}">
                <a16:creationId xmlns:a16="http://schemas.microsoft.com/office/drawing/2014/main" id="{A137F3A0-E69C-4D7E-B14E-5DBC900C2B9F}"/>
              </a:ext>
            </a:extLst>
          </p:cNvPr>
          <p:cNvSpPr/>
          <p:nvPr userDrawn="1">
            <p:custDataLst>
              <p:tags r:id="rId68"/>
            </p:custDataLst>
          </p:nvPr>
        </p:nvSpPr>
        <p:spPr>
          <a:xfrm>
            <a:off x="10097313"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1" name="Rectangle 30" hidden="1">
            <a:extLst>
              <a:ext uri="{FF2B5EF4-FFF2-40B4-BE49-F238E27FC236}">
                <a16:creationId xmlns:a16="http://schemas.microsoft.com/office/drawing/2014/main" id="{8AAC89CF-02FA-4732-9AEE-C4E786000957}"/>
              </a:ext>
            </a:extLst>
          </p:cNvPr>
          <p:cNvSpPr/>
          <p:nvPr userDrawn="1">
            <p:custDataLst>
              <p:tags r:id="rId69"/>
            </p:custDataLst>
          </p:nvPr>
        </p:nvSpPr>
        <p:spPr>
          <a:xfrm>
            <a:off x="10693113"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2" name="Rectangle 31" hidden="1">
            <a:extLst>
              <a:ext uri="{FF2B5EF4-FFF2-40B4-BE49-F238E27FC236}">
                <a16:creationId xmlns:a16="http://schemas.microsoft.com/office/drawing/2014/main" id="{3DBF91E9-D4B5-4392-857C-F2D5AB8DA206}"/>
              </a:ext>
            </a:extLst>
          </p:cNvPr>
          <p:cNvSpPr/>
          <p:nvPr userDrawn="1">
            <p:custDataLst>
              <p:tags r:id="rId70"/>
            </p:custDataLst>
          </p:nvPr>
        </p:nvSpPr>
        <p:spPr>
          <a:xfrm>
            <a:off x="11052884"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Krone">
            <a:extLst>
              <a:ext uri="{FF2B5EF4-FFF2-40B4-BE49-F238E27FC236}">
                <a16:creationId xmlns:a16="http://schemas.microsoft.com/office/drawing/2014/main" id="{D7C840AD-B7C6-4413-89CC-A1273C1AE4FE}"/>
              </a:ext>
            </a:extLst>
          </p:cNvPr>
          <p:cNvSpPr/>
          <p:nvPr userDrawn="1">
            <p:custDataLst>
              <p:tags r:id="rId7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14143C"/>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63" r:id="rId3"/>
    <p:sldLayoutId id="2147483764" r:id="rId4"/>
    <p:sldLayoutId id="2147483765" r:id="rId5"/>
    <p:sldLayoutId id="2147483737" r:id="rId6"/>
    <p:sldLayoutId id="2147483766" r:id="rId7"/>
    <p:sldLayoutId id="2147483767" r:id="rId8"/>
    <p:sldLayoutId id="2147483791" r:id="rId9"/>
    <p:sldLayoutId id="2147483755" r:id="rId10"/>
    <p:sldLayoutId id="2147483768" r:id="rId11"/>
    <p:sldLayoutId id="2147483769" r:id="rId12"/>
    <p:sldLayoutId id="2147483771" r:id="rId13"/>
    <p:sldLayoutId id="2147483773" r:id="rId14"/>
    <p:sldLayoutId id="2147483774" r:id="rId15"/>
    <p:sldLayoutId id="2147483772" r:id="rId16"/>
    <p:sldLayoutId id="2147483770" r:id="rId17"/>
    <p:sldLayoutId id="2147483739"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32" r:id="rId33"/>
    <p:sldLayoutId id="2147483789" r:id="rId34"/>
    <p:sldLayoutId id="2147483790" r:id="rId35"/>
    <p:sldLayoutId id="2147483743" r:id="rId36"/>
    <p:sldLayoutId id="2147483744" r:id="rId37"/>
    <p:sldLayoutId id="2147483759" r:id="rId38"/>
    <p:sldLayoutId id="2147483753" r:id="rId39"/>
    <p:sldLayoutId id="2147483792" r:id="rId40"/>
    <p:sldLayoutId id="2147483793" r:id="rId41"/>
    <p:sldLayoutId id="2147483877" r:id="rId42"/>
    <p:sldLayoutId id="2147483878" r:id="rId43"/>
    <p:sldLayoutId id="2147483879" r:id="rId44"/>
    <p:sldLayoutId id="2147483880" r:id="rId45"/>
    <p:sldLayoutId id="2147483881" r:id="rId46"/>
  </p:sldLayoutIdLst>
  <p:hf hdr="0"/>
  <p:txStyles>
    <p:titleStyle>
      <a:lvl1pPr algn="l" defTabSz="914400" rtl="0" eaLnBrk="1" latinLnBrk="0" hangingPunct="1">
        <a:lnSpc>
          <a:spcPct val="93000"/>
        </a:lnSpc>
        <a:spcBef>
          <a:spcPct val="0"/>
        </a:spcBef>
        <a:buNone/>
        <a:defRPr sz="4000" kern="1200">
          <a:solidFill>
            <a:schemeClr val="accent1"/>
          </a:solidFill>
          <a:latin typeface="+mj-lt"/>
          <a:ea typeface="+mj-ea"/>
          <a:cs typeface="+mj-cs"/>
        </a:defRPr>
      </a:lvl1pPr>
    </p:titleStyle>
    <p:bodyStyle>
      <a:lvl1pPr marL="216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2pPr>
      <a:lvl3pPr marL="648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b="1" kern="1200">
          <a:solidFill>
            <a:schemeClr val="tx1"/>
          </a:solidFill>
          <a:latin typeface="+mn-lt"/>
          <a:ea typeface="+mn-ea"/>
          <a:cs typeface="+mn-cs"/>
        </a:defRPr>
      </a:lvl4pPr>
      <a:lvl5pPr marL="216000" indent="-216000" algn="l" defTabSz="914400" rtl="0" eaLnBrk="1" latinLnBrk="0" hangingPunct="1">
        <a:lnSpc>
          <a:spcPct val="110000"/>
        </a:lnSpc>
        <a:spcBef>
          <a:spcPts val="0"/>
        </a:spcBef>
        <a:spcAft>
          <a:spcPts val="0"/>
        </a:spcAft>
        <a:buFont typeface="Academy Sans Office" panose="020B0503030000000000" pitchFamily="34" charset="0"/>
        <a:buChar char="→"/>
        <a:tabLst/>
        <a:defRPr sz="1500" b="1" kern="1200">
          <a:solidFill>
            <a:schemeClr val="tx1"/>
          </a:solidFill>
          <a:latin typeface="+mn-lt"/>
          <a:ea typeface="+mn-ea"/>
          <a:cs typeface="+mn-cs"/>
        </a:defRPr>
      </a:lvl5pPr>
      <a:lvl6pPr marL="288000" indent="-288000" algn="l" defTabSz="914400" rtl="0" eaLnBrk="1" latinLnBrk="0" hangingPunct="1">
        <a:lnSpc>
          <a:spcPct val="110000"/>
        </a:lnSpc>
        <a:spcBef>
          <a:spcPts val="0"/>
        </a:spcBef>
        <a:spcAft>
          <a:spcPts val="850"/>
        </a:spcAft>
        <a:buFont typeface="Academy Sans Office" panose="020B0503030000000000" pitchFamily="34" charset="0"/>
        <a:buChar char="•"/>
        <a:defRPr sz="1800" kern="1200">
          <a:solidFill>
            <a:schemeClr val="tx1"/>
          </a:solidFill>
          <a:latin typeface="+mn-lt"/>
          <a:ea typeface="+mn-ea"/>
          <a:cs typeface="+mn-cs"/>
        </a:defRPr>
      </a:lvl6pPr>
      <a:lvl7pPr marL="288000" indent="-288000" algn="l" defTabSz="914400" rtl="0" eaLnBrk="1" latinLnBrk="0" hangingPunct="1">
        <a:lnSpc>
          <a:spcPct val="110000"/>
        </a:lnSpc>
        <a:spcBef>
          <a:spcPts val="0"/>
        </a:spcBef>
        <a:spcAft>
          <a:spcPts val="850"/>
        </a:spcAft>
        <a:buFont typeface="Academy Sans Office" panose="020B0503030000000000" pitchFamily="34" charset="0"/>
        <a:buChar char="→"/>
        <a:defRPr sz="1800" b="1" kern="1200" baseline="0">
          <a:solidFill>
            <a:schemeClr val="tx1"/>
          </a:solidFill>
          <a:latin typeface="+mn-lt"/>
          <a:ea typeface="+mn-ea"/>
          <a:cs typeface="+mn-cs"/>
        </a:defRPr>
      </a:lvl7pPr>
      <a:lvl8pPr marL="0" indent="0" algn="l" defTabSz="914400" rtl="0" eaLnBrk="1" latinLnBrk="0" hangingPunct="1">
        <a:lnSpc>
          <a:spcPct val="92000"/>
        </a:lnSpc>
        <a:spcBef>
          <a:spcPts val="0"/>
        </a:spcBef>
        <a:spcAft>
          <a:spcPts val="0"/>
        </a:spcAft>
        <a:buFont typeface="Arial" panose="020B0604020202020204"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48" userDrawn="1">
          <p15:clr>
            <a:srgbClr val="F26B43"/>
          </p15:clr>
        </p15:guide>
        <p15:guide id="2" pos="3123" userDrawn="1">
          <p15:clr>
            <a:srgbClr val="F26B43"/>
          </p15:clr>
        </p15:guide>
        <p15:guide id="3" orient="horz" pos="408" userDrawn="1">
          <p15:clr>
            <a:srgbClr val="F26B43"/>
          </p15:clr>
        </p15:guide>
        <p15:guide id="4" orient="horz" pos="3843" userDrawn="1">
          <p15:clr>
            <a:srgbClr val="F26B43"/>
          </p15:clr>
        </p15:guide>
        <p15:guide id="5" pos="6360" userDrawn="1">
          <p15:clr>
            <a:srgbClr val="F26B43"/>
          </p15:clr>
        </p15:guide>
        <p15:guide id="6" pos="6735" userDrawn="1">
          <p15:clr>
            <a:srgbClr val="F26B43"/>
          </p15:clr>
        </p15:guide>
        <p15:guide id="7" pos="3350" userDrawn="1">
          <p15:clr>
            <a:srgbClr val="F26B43"/>
          </p15:clr>
        </p15:guide>
        <p15:guide id="8" pos="3725" userDrawn="1">
          <p15:clr>
            <a:srgbClr val="F26B43"/>
          </p15:clr>
        </p15:guide>
        <p15:guide id="9" pos="2146" userDrawn="1">
          <p15:clr>
            <a:srgbClr val="F26B43"/>
          </p15:clr>
        </p15:guide>
        <p15:guide id="10" pos="2521" userDrawn="1">
          <p15:clr>
            <a:srgbClr val="F26B43"/>
          </p15:clr>
        </p15:guide>
        <p15:guide id="11" pos="5156" userDrawn="1">
          <p15:clr>
            <a:srgbClr val="F26B43"/>
          </p15:clr>
        </p15:guide>
        <p15:guide id="12" pos="5531" userDrawn="1">
          <p15:clr>
            <a:srgbClr val="F26B43"/>
          </p15:clr>
        </p15:guide>
        <p15:guide id="13" pos="6962" userDrawn="1">
          <p15:clr>
            <a:srgbClr val="F26B43"/>
          </p15:clr>
        </p15:guide>
        <p15:guide id="14" pos="7337" userDrawn="1">
          <p15:clr>
            <a:srgbClr val="F26B43"/>
          </p15:clr>
        </p15:guide>
        <p15:guide id="15" pos="4554" userDrawn="1">
          <p15:clr>
            <a:srgbClr val="F26B43"/>
          </p15:clr>
        </p15:guide>
        <p15:guide id="16" pos="4930" userDrawn="1">
          <p15:clr>
            <a:srgbClr val="F26B43"/>
          </p15:clr>
        </p15:guide>
        <p15:guide id="17" pos="340" userDrawn="1">
          <p15:clr>
            <a:srgbClr val="F26B43"/>
          </p15:clr>
        </p15:guide>
        <p15:guide id="18" pos="715" userDrawn="1">
          <p15:clr>
            <a:srgbClr val="F26B43"/>
          </p15:clr>
        </p15:guide>
        <p15:guide id="19" pos="3952" userDrawn="1">
          <p15:clr>
            <a:srgbClr val="F26B43"/>
          </p15:clr>
        </p15:guide>
        <p15:guide id="20" pos="4327" userDrawn="1">
          <p15:clr>
            <a:srgbClr val="F26B43"/>
          </p15:clr>
        </p15:guide>
        <p15:guide id="21" pos="942" userDrawn="1">
          <p15:clr>
            <a:srgbClr val="F26B43"/>
          </p15:clr>
        </p15:guide>
        <p15:guide id="22" pos="1317" userDrawn="1">
          <p15:clr>
            <a:srgbClr val="F26B43"/>
          </p15:clr>
        </p15:guide>
        <p15:guide id="23" pos="5758" userDrawn="1">
          <p15:clr>
            <a:srgbClr val="F26B43"/>
          </p15:clr>
        </p15:guide>
        <p15:guide id="24" pos="6133" userDrawn="1">
          <p15:clr>
            <a:srgbClr val="F26B43"/>
          </p15:clr>
        </p15:guide>
        <p15:guide id="25" pos="1544" userDrawn="1">
          <p15:clr>
            <a:srgbClr val="F26B43"/>
          </p15:clr>
        </p15:guide>
        <p15:guide id="26" pos="1919" userDrawn="1">
          <p15:clr>
            <a:srgbClr val="F26B43"/>
          </p15:clr>
        </p15:guide>
        <p15:guide id="27" orient="horz" pos="4127" userDrawn="1">
          <p15:clr>
            <a:srgbClr val="A4A3A4"/>
          </p15:clr>
        </p15:guide>
        <p15:guide id="28" orient="horz" pos="358" userDrawn="1">
          <p15:clr>
            <a:srgbClr val="A4A3A4"/>
          </p15:clr>
        </p15:guide>
        <p15:guide id="29" orient="horz" pos="1331"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A7CFC86-837C-4B98-B13F-7DA2F6A44EA4}"/>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30" imgW="353" imgH="353" progId="TCLayout.ActiveDocument.1">
                  <p:embed/>
                </p:oleObj>
              </mc:Choice>
              <mc:Fallback>
                <p:oleObj name="think-cell Slide" r:id="rId30" imgW="353" imgH="353" progId="TCLayout.ActiveDocument.1">
                  <p:embed/>
                  <p:pic>
                    <p:nvPicPr>
                      <p:cNvPr id="5" name="Objekt 4" hidden="1">
                        <a:extLst>
                          <a:ext uri="{FF2B5EF4-FFF2-40B4-BE49-F238E27FC236}">
                            <a16:creationId xmlns:a16="http://schemas.microsoft.com/office/drawing/2014/main" id="{8A7CFC86-837C-4B98-B13F-7DA2F6A44EA4}"/>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39749" y="2112963"/>
            <a:ext cx="11109325" cy="3987800"/>
          </a:xfrm>
          <a:prstGeom prst="rect">
            <a:avLst/>
          </a:prstGeom>
        </p:spPr>
        <p:txBody>
          <a:bodyPr vert="horz" lIns="0" tIns="0" rIns="0" bIns="0" rtlCol="0">
            <a:noAutofit/>
          </a:bodyPr>
          <a:lstStyle/>
          <a:p>
            <a:pPr lvl="0"/>
            <a:r>
              <a:rPr lang="da-DK" noProof="0"/>
              <a:t>Level 1, Bullet body 15</a:t>
            </a:r>
          </a:p>
          <a:p>
            <a:pPr lvl="1"/>
            <a:r>
              <a:rPr lang="da-DK" noProof="0"/>
              <a:t>Level 2, Bullet body 15</a:t>
            </a:r>
          </a:p>
          <a:p>
            <a:pPr lvl="2"/>
            <a:r>
              <a:rPr lang="da-DK" noProof="0"/>
              <a:t>Level 3, Bullet body 15</a:t>
            </a:r>
          </a:p>
          <a:p>
            <a:pPr lvl="3"/>
            <a:r>
              <a:rPr lang="da-DK" noProof="0"/>
              <a:t>Level 4, Header bold 15</a:t>
            </a:r>
          </a:p>
          <a:p>
            <a:pPr lvl="4"/>
            <a:r>
              <a:rPr lang="da-DK" noProof="0"/>
              <a:t>Level 5, Bullet body bold 15</a:t>
            </a:r>
          </a:p>
          <a:p>
            <a:pPr lvl="5"/>
            <a:r>
              <a:rPr lang="da-DK" noProof="0"/>
              <a:t>Level 6, Bullet Body 18</a:t>
            </a:r>
          </a:p>
          <a:p>
            <a:pPr lvl="6"/>
            <a:r>
              <a:rPr lang="da-DK" noProof="0"/>
              <a:t>Level 7, Bullet bold pil 18</a:t>
            </a:r>
          </a:p>
          <a:p>
            <a:pPr lvl="7"/>
            <a:r>
              <a:rPr lang="da-DK" noProof="0"/>
              <a:t>Level 8, Note body</a:t>
            </a:r>
          </a:p>
          <a:p>
            <a:pPr lvl="8"/>
            <a:r>
              <a:rPr lang="da-DK" noProof="0"/>
              <a:t>Level 9, Infografik 62</a:t>
            </a:r>
          </a:p>
        </p:txBody>
      </p:sp>
      <p:sp>
        <p:nvSpPr>
          <p:cNvPr id="6" name="Slide Number Placeholder 5"/>
          <p:cNvSpPr>
            <a:spLocks noGrp="1"/>
          </p:cNvSpPr>
          <p:nvPr>
            <p:ph type="sldNum" sz="quarter" idx="4"/>
          </p:nvPr>
        </p:nvSpPr>
        <p:spPr>
          <a:xfrm>
            <a:off x="11052175" y="6267373"/>
            <a:ext cx="596899" cy="307878"/>
          </a:xfrm>
          <a:prstGeom prst="rect">
            <a:avLst/>
          </a:prstGeom>
        </p:spPr>
        <p:txBody>
          <a:bodyPr vert="horz" lIns="0" tIns="0" rIns="0" bIns="0" rtlCol="0" anchor="b" anchorCtr="0"/>
          <a:lstStyle>
            <a:lvl1pPr algn="r">
              <a:lnSpc>
                <a:spcPct val="92000"/>
              </a:lnSpc>
              <a:defRPr sz="900">
                <a:solidFill>
                  <a:schemeClr val="accent1"/>
                </a:solidFill>
              </a:defRPr>
            </a:lvl1pPr>
          </a:lstStyle>
          <a:p>
            <a:pPr>
              <a:lnSpc>
                <a:spcPct val="92000"/>
              </a:lnSpc>
            </a:pPr>
            <a:fld id="{24C8C45C-947F-4981-8B3F-4F32E973C901}" type="slidenum">
              <a:rPr lang="da-DK" smtClean="0"/>
              <a:pPr>
                <a:lnSpc>
                  <a:spcPct val="92000"/>
                </a:lnSpc>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69688"/>
            <a:ext cx="9196388" cy="1152000"/>
          </a:xfrm>
          <a:prstGeom prst="rect">
            <a:avLst/>
          </a:prstGeom>
        </p:spPr>
        <p:txBody>
          <a:bodyPr vert="horz" lIns="0" tIns="0" rIns="0" bIns="0" rtlCol="0" anchor="t" anchorCtr="0">
            <a:noAutofit/>
          </a:bodyPr>
          <a:lstStyle/>
          <a:p>
            <a:endParaRPr lang="da-DK"/>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lnSpc>
                <a:spcPct val="92000"/>
              </a:lnSpc>
              <a:defRPr sz="100">
                <a:noFill/>
              </a:defRPr>
            </a:lvl1pPr>
          </a:lstStyle>
          <a:p>
            <a:pPr>
              <a:lnSpc>
                <a:spcPct val="92000"/>
              </a:lnSpc>
            </a:pPr>
            <a:fld id="{1E5A653B-FA7D-46E3-9F21-ACB02735751A}" type="datetime2">
              <a:rPr lang="da-DK" smtClean="0"/>
              <a:t>18. januar 2022</a:t>
            </a:fld>
            <a:endParaRPr lang="da-DK"/>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1135064" y="6267373"/>
            <a:ext cx="1316038" cy="307878"/>
          </a:xfrm>
          <a:prstGeom prst="rect">
            <a:avLst/>
          </a:prstGeom>
        </p:spPr>
        <p:txBody>
          <a:bodyPr vert="horz" lIns="0" tIns="0" rIns="0" bIns="0" rtlCol="0" anchor="b" anchorCtr="0"/>
          <a:lstStyle>
            <a:lvl1pPr algn="l">
              <a:lnSpc>
                <a:spcPct val="92000"/>
              </a:lnSpc>
              <a:defRPr sz="900">
                <a:solidFill>
                  <a:schemeClr val="accent1"/>
                </a:solidFill>
              </a:defRPr>
            </a:lvl1pPr>
          </a:lstStyle>
          <a:p>
            <a:pPr>
              <a:lnSpc>
                <a:spcPct val="92000"/>
              </a:lnSpc>
            </a:pPr>
            <a:endParaRPr lang="da-DK"/>
          </a:p>
        </p:txBody>
      </p:sp>
      <p:sp>
        <p:nvSpPr>
          <p:cNvPr id="9"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2DC854E0-CA26-4983-8F3A-FD9043AD9EB4}"/>
              </a:ext>
            </a:extLst>
          </p:cNvPr>
          <p:cNvSpPr/>
          <p:nvPr userDrawn="1"/>
        </p:nvSpPr>
        <p:spPr>
          <a:xfrm>
            <a:off x="540000" y="648000"/>
            <a:ext cx="11112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hidden="1">
            <a:extLst>
              <a:ext uri="{FF2B5EF4-FFF2-40B4-BE49-F238E27FC236}">
                <a16:creationId xmlns:a16="http://schemas.microsoft.com/office/drawing/2014/main" id="{39AE5296-22FA-4B22-8DA7-E1D03FBD4D6B}"/>
              </a:ext>
            </a:extLst>
          </p:cNvPr>
          <p:cNvSpPr/>
          <p:nvPr userDrawn="1">
            <p:custDataLst>
              <p:tags r:id="rId6"/>
            </p:custDataLst>
          </p:nvPr>
        </p:nvSpPr>
        <p:spPr>
          <a:xfrm>
            <a:off x="11358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Rectangle 10" hidden="1">
            <a:extLst>
              <a:ext uri="{FF2B5EF4-FFF2-40B4-BE49-F238E27FC236}">
                <a16:creationId xmlns:a16="http://schemas.microsoft.com/office/drawing/2014/main" id="{5C92EC9C-2F7B-484C-A02C-E5F249A7A172}"/>
              </a:ext>
            </a:extLst>
          </p:cNvPr>
          <p:cNvSpPr/>
          <p:nvPr userDrawn="1">
            <p:custDataLst>
              <p:tags r:id="rId7"/>
            </p:custDataLst>
          </p:nvPr>
        </p:nvSpPr>
        <p:spPr>
          <a:xfrm>
            <a:off x="5400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ctangle 11" hidden="1">
            <a:extLst>
              <a:ext uri="{FF2B5EF4-FFF2-40B4-BE49-F238E27FC236}">
                <a16:creationId xmlns:a16="http://schemas.microsoft.com/office/drawing/2014/main" id="{B77F2FCA-A3EA-4427-84A0-89232F9E7EE6}"/>
              </a:ext>
            </a:extLst>
          </p:cNvPr>
          <p:cNvSpPr/>
          <p:nvPr userDrawn="1">
            <p:custDataLst>
              <p:tags r:id="rId8"/>
            </p:custDataLst>
          </p:nvPr>
        </p:nvSpPr>
        <p:spPr>
          <a:xfrm>
            <a:off x="20916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3" name="Rectangle 12" hidden="1">
            <a:extLst>
              <a:ext uri="{FF2B5EF4-FFF2-40B4-BE49-F238E27FC236}">
                <a16:creationId xmlns:a16="http://schemas.microsoft.com/office/drawing/2014/main" id="{172AAD46-03FD-4776-B768-5F7A834A4D10}"/>
              </a:ext>
            </a:extLst>
          </p:cNvPr>
          <p:cNvSpPr/>
          <p:nvPr userDrawn="1">
            <p:custDataLst>
              <p:tags r:id="rId9"/>
            </p:custDataLst>
          </p:nvPr>
        </p:nvSpPr>
        <p:spPr>
          <a:xfrm>
            <a:off x="14958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 name="Rectangle 13" hidden="1">
            <a:extLst>
              <a:ext uri="{FF2B5EF4-FFF2-40B4-BE49-F238E27FC236}">
                <a16:creationId xmlns:a16="http://schemas.microsoft.com/office/drawing/2014/main" id="{6C4B6540-0453-4EC4-985C-4DA271EE7378}"/>
              </a:ext>
            </a:extLst>
          </p:cNvPr>
          <p:cNvSpPr/>
          <p:nvPr userDrawn="1">
            <p:custDataLst>
              <p:tags r:id="rId10"/>
            </p:custDataLst>
          </p:nvPr>
        </p:nvSpPr>
        <p:spPr>
          <a:xfrm>
            <a:off x="24516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Rectangle 14" hidden="1">
            <a:extLst>
              <a:ext uri="{FF2B5EF4-FFF2-40B4-BE49-F238E27FC236}">
                <a16:creationId xmlns:a16="http://schemas.microsoft.com/office/drawing/2014/main" id="{2E4BC63E-4199-4F39-987B-12289DEF9810}"/>
              </a:ext>
            </a:extLst>
          </p:cNvPr>
          <p:cNvSpPr/>
          <p:nvPr userDrawn="1">
            <p:custDataLst>
              <p:tags r:id="rId11"/>
            </p:custDataLst>
          </p:nvPr>
        </p:nvSpPr>
        <p:spPr>
          <a:xfrm>
            <a:off x="30474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6" name="Rectangle 15" hidden="1">
            <a:extLst>
              <a:ext uri="{FF2B5EF4-FFF2-40B4-BE49-F238E27FC236}">
                <a16:creationId xmlns:a16="http://schemas.microsoft.com/office/drawing/2014/main" id="{A6084645-B8C3-464E-B1ED-76F6A5D93858}"/>
              </a:ext>
            </a:extLst>
          </p:cNvPr>
          <p:cNvSpPr/>
          <p:nvPr userDrawn="1">
            <p:custDataLst>
              <p:tags r:id="rId12"/>
            </p:custDataLst>
          </p:nvPr>
        </p:nvSpPr>
        <p:spPr>
          <a:xfrm>
            <a:off x="34074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7" name="Rectangle 16" hidden="1">
            <a:extLst>
              <a:ext uri="{FF2B5EF4-FFF2-40B4-BE49-F238E27FC236}">
                <a16:creationId xmlns:a16="http://schemas.microsoft.com/office/drawing/2014/main" id="{DB0D547D-226E-4C76-BA08-5EC8DF99BD1B}"/>
              </a:ext>
            </a:extLst>
          </p:cNvPr>
          <p:cNvSpPr/>
          <p:nvPr userDrawn="1">
            <p:custDataLst>
              <p:tags r:id="rId13"/>
            </p:custDataLst>
          </p:nvPr>
        </p:nvSpPr>
        <p:spPr>
          <a:xfrm>
            <a:off x="40032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Rectangle 17" hidden="1">
            <a:extLst>
              <a:ext uri="{FF2B5EF4-FFF2-40B4-BE49-F238E27FC236}">
                <a16:creationId xmlns:a16="http://schemas.microsoft.com/office/drawing/2014/main" id="{4D63EB0A-4C7F-4FB4-A89D-55F7910339CF}"/>
              </a:ext>
            </a:extLst>
          </p:cNvPr>
          <p:cNvSpPr/>
          <p:nvPr userDrawn="1">
            <p:custDataLst>
              <p:tags r:id="rId14"/>
            </p:custDataLst>
          </p:nvPr>
        </p:nvSpPr>
        <p:spPr>
          <a:xfrm>
            <a:off x="49590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9" name="Rectangle 18" hidden="1">
            <a:extLst>
              <a:ext uri="{FF2B5EF4-FFF2-40B4-BE49-F238E27FC236}">
                <a16:creationId xmlns:a16="http://schemas.microsoft.com/office/drawing/2014/main" id="{0081FEE4-77DA-4841-BB07-91C0AB44AD92}"/>
              </a:ext>
            </a:extLst>
          </p:cNvPr>
          <p:cNvSpPr/>
          <p:nvPr userDrawn="1">
            <p:custDataLst>
              <p:tags r:id="rId15"/>
            </p:custDataLst>
          </p:nvPr>
        </p:nvSpPr>
        <p:spPr>
          <a:xfrm>
            <a:off x="43632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0" name="Rectangle 19" hidden="1">
            <a:extLst>
              <a:ext uri="{FF2B5EF4-FFF2-40B4-BE49-F238E27FC236}">
                <a16:creationId xmlns:a16="http://schemas.microsoft.com/office/drawing/2014/main" id="{19B3D595-3943-4F74-914E-7A1247EA474D}"/>
              </a:ext>
            </a:extLst>
          </p:cNvPr>
          <p:cNvSpPr/>
          <p:nvPr userDrawn="1">
            <p:custDataLst>
              <p:tags r:id="rId16"/>
            </p:custDataLst>
          </p:nvPr>
        </p:nvSpPr>
        <p:spPr>
          <a:xfrm>
            <a:off x="53190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1" name="Rectangle 20" hidden="1">
            <a:extLst>
              <a:ext uri="{FF2B5EF4-FFF2-40B4-BE49-F238E27FC236}">
                <a16:creationId xmlns:a16="http://schemas.microsoft.com/office/drawing/2014/main" id="{6946497E-24E0-495E-AC9F-286EFC043D1A}"/>
              </a:ext>
            </a:extLst>
          </p:cNvPr>
          <p:cNvSpPr/>
          <p:nvPr userDrawn="1">
            <p:custDataLst>
              <p:tags r:id="rId17"/>
            </p:custDataLst>
          </p:nvPr>
        </p:nvSpPr>
        <p:spPr>
          <a:xfrm>
            <a:off x="59148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2" name="Rectangle 21" hidden="1">
            <a:extLst>
              <a:ext uri="{FF2B5EF4-FFF2-40B4-BE49-F238E27FC236}">
                <a16:creationId xmlns:a16="http://schemas.microsoft.com/office/drawing/2014/main" id="{F48ED210-4A17-4161-B138-F8483249CC86}"/>
              </a:ext>
            </a:extLst>
          </p:cNvPr>
          <p:cNvSpPr/>
          <p:nvPr userDrawn="1">
            <p:custDataLst>
              <p:tags r:id="rId18"/>
            </p:custDataLst>
          </p:nvPr>
        </p:nvSpPr>
        <p:spPr>
          <a:xfrm>
            <a:off x="62748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3" name="Rectangle 22" hidden="1">
            <a:extLst>
              <a:ext uri="{FF2B5EF4-FFF2-40B4-BE49-F238E27FC236}">
                <a16:creationId xmlns:a16="http://schemas.microsoft.com/office/drawing/2014/main" id="{E2A68053-6E5B-43A7-A753-AB4254509A2F}"/>
              </a:ext>
            </a:extLst>
          </p:cNvPr>
          <p:cNvSpPr/>
          <p:nvPr userDrawn="1">
            <p:custDataLst>
              <p:tags r:id="rId19"/>
            </p:custDataLst>
          </p:nvPr>
        </p:nvSpPr>
        <p:spPr>
          <a:xfrm>
            <a:off x="68706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4" name="Rectangle 23" hidden="1">
            <a:extLst>
              <a:ext uri="{FF2B5EF4-FFF2-40B4-BE49-F238E27FC236}">
                <a16:creationId xmlns:a16="http://schemas.microsoft.com/office/drawing/2014/main" id="{0892B547-7E88-45AF-94FF-941FC9FBE722}"/>
              </a:ext>
            </a:extLst>
          </p:cNvPr>
          <p:cNvSpPr/>
          <p:nvPr userDrawn="1">
            <p:custDataLst>
              <p:tags r:id="rId20"/>
            </p:custDataLst>
          </p:nvPr>
        </p:nvSpPr>
        <p:spPr>
          <a:xfrm>
            <a:off x="72306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5" name="Rectangle 24" hidden="1">
            <a:extLst>
              <a:ext uri="{FF2B5EF4-FFF2-40B4-BE49-F238E27FC236}">
                <a16:creationId xmlns:a16="http://schemas.microsoft.com/office/drawing/2014/main" id="{9F45B906-7707-4087-94DA-544D073FE4B4}"/>
              </a:ext>
            </a:extLst>
          </p:cNvPr>
          <p:cNvSpPr/>
          <p:nvPr userDrawn="1">
            <p:custDataLst>
              <p:tags r:id="rId21"/>
            </p:custDataLst>
          </p:nvPr>
        </p:nvSpPr>
        <p:spPr>
          <a:xfrm>
            <a:off x="78264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6" name="Rectangle 25" hidden="1">
            <a:extLst>
              <a:ext uri="{FF2B5EF4-FFF2-40B4-BE49-F238E27FC236}">
                <a16:creationId xmlns:a16="http://schemas.microsoft.com/office/drawing/2014/main" id="{187107F5-603C-4B56-8CCC-AE7D1D5487F0}"/>
              </a:ext>
            </a:extLst>
          </p:cNvPr>
          <p:cNvSpPr/>
          <p:nvPr userDrawn="1">
            <p:custDataLst>
              <p:tags r:id="rId22"/>
            </p:custDataLst>
          </p:nvPr>
        </p:nvSpPr>
        <p:spPr>
          <a:xfrm>
            <a:off x="8186171"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7" name="Rectangle 26" hidden="1">
            <a:extLst>
              <a:ext uri="{FF2B5EF4-FFF2-40B4-BE49-F238E27FC236}">
                <a16:creationId xmlns:a16="http://schemas.microsoft.com/office/drawing/2014/main" id="{6DAD9D0A-FB77-4B67-A2E9-4BF7D1BA9BE9}"/>
              </a:ext>
            </a:extLst>
          </p:cNvPr>
          <p:cNvSpPr/>
          <p:nvPr userDrawn="1">
            <p:custDataLst>
              <p:tags r:id="rId23"/>
            </p:custDataLst>
          </p:nvPr>
        </p:nvSpPr>
        <p:spPr>
          <a:xfrm>
            <a:off x="8781971"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8" name="Rectangle 27" hidden="1">
            <a:extLst>
              <a:ext uri="{FF2B5EF4-FFF2-40B4-BE49-F238E27FC236}">
                <a16:creationId xmlns:a16="http://schemas.microsoft.com/office/drawing/2014/main" id="{1BC17295-DC59-44A6-B4B2-4E050D7A788B}"/>
              </a:ext>
            </a:extLst>
          </p:cNvPr>
          <p:cNvSpPr/>
          <p:nvPr userDrawn="1">
            <p:custDataLst>
              <p:tags r:id="rId24"/>
            </p:custDataLst>
          </p:nvPr>
        </p:nvSpPr>
        <p:spPr>
          <a:xfrm>
            <a:off x="9141742"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9" name="Rectangle 28" hidden="1">
            <a:extLst>
              <a:ext uri="{FF2B5EF4-FFF2-40B4-BE49-F238E27FC236}">
                <a16:creationId xmlns:a16="http://schemas.microsoft.com/office/drawing/2014/main" id="{1BA74B38-C53F-4A17-AE1B-FA8CCFD7931E}"/>
              </a:ext>
            </a:extLst>
          </p:cNvPr>
          <p:cNvSpPr/>
          <p:nvPr userDrawn="1">
            <p:custDataLst>
              <p:tags r:id="rId25"/>
            </p:custDataLst>
          </p:nvPr>
        </p:nvSpPr>
        <p:spPr>
          <a:xfrm>
            <a:off x="9737542"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0" name="Rectangle 29" hidden="1">
            <a:extLst>
              <a:ext uri="{FF2B5EF4-FFF2-40B4-BE49-F238E27FC236}">
                <a16:creationId xmlns:a16="http://schemas.microsoft.com/office/drawing/2014/main" id="{A137F3A0-E69C-4D7E-B14E-5DBC900C2B9F}"/>
              </a:ext>
            </a:extLst>
          </p:cNvPr>
          <p:cNvSpPr/>
          <p:nvPr userDrawn="1">
            <p:custDataLst>
              <p:tags r:id="rId26"/>
            </p:custDataLst>
          </p:nvPr>
        </p:nvSpPr>
        <p:spPr>
          <a:xfrm>
            <a:off x="10097313"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1" name="Rectangle 30" hidden="1">
            <a:extLst>
              <a:ext uri="{FF2B5EF4-FFF2-40B4-BE49-F238E27FC236}">
                <a16:creationId xmlns:a16="http://schemas.microsoft.com/office/drawing/2014/main" id="{8AAC89CF-02FA-4732-9AEE-C4E786000957}"/>
              </a:ext>
            </a:extLst>
          </p:cNvPr>
          <p:cNvSpPr/>
          <p:nvPr userDrawn="1">
            <p:custDataLst>
              <p:tags r:id="rId27"/>
            </p:custDataLst>
          </p:nvPr>
        </p:nvSpPr>
        <p:spPr>
          <a:xfrm>
            <a:off x="10693113"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2" name="Rectangle 31" hidden="1">
            <a:extLst>
              <a:ext uri="{FF2B5EF4-FFF2-40B4-BE49-F238E27FC236}">
                <a16:creationId xmlns:a16="http://schemas.microsoft.com/office/drawing/2014/main" id="{3DBF91E9-D4B5-4392-857C-F2D5AB8DA206}"/>
              </a:ext>
            </a:extLst>
          </p:cNvPr>
          <p:cNvSpPr/>
          <p:nvPr userDrawn="1">
            <p:custDataLst>
              <p:tags r:id="rId28"/>
            </p:custDataLst>
          </p:nvPr>
        </p:nvSpPr>
        <p:spPr>
          <a:xfrm>
            <a:off x="11052884"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Krone">
            <a:extLst>
              <a:ext uri="{FF2B5EF4-FFF2-40B4-BE49-F238E27FC236}">
                <a16:creationId xmlns:a16="http://schemas.microsoft.com/office/drawing/2014/main" id="{D7C840AD-B7C6-4413-89CC-A1273C1AE4FE}"/>
              </a:ext>
            </a:extLst>
          </p:cNvPr>
          <p:cNvSpPr/>
          <p:nvPr userDrawn="1">
            <p:custDataLst>
              <p:tags r:id="rId29"/>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14143C"/>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3304114031"/>
      </p:ext>
    </p:extLst>
  </p:cSld>
  <p:clrMap bg1="lt1" tx1="dk1" bg2="lt2" tx2="dk2" accent1="accent1" accent2="accent2" accent3="accent3" accent4="accent4" accent5="accent5" accent6="accent6" hlink="hlink" folHlink="folHlink"/>
  <p:sldLayoutIdLst>
    <p:sldLayoutId id="2147483722" r:id="rId1"/>
    <p:sldLayoutId id="2147483688" r:id="rId2"/>
  </p:sldLayoutIdLst>
  <p:hf hdr="0"/>
  <p:txStyles>
    <p:titleStyle>
      <a:lvl1pPr algn="l" defTabSz="914400" rtl="0" eaLnBrk="1" latinLnBrk="0" hangingPunct="1">
        <a:lnSpc>
          <a:spcPct val="93000"/>
        </a:lnSpc>
        <a:spcBef>
          <a:spcPct val="0"/>
        </a:spcBef>
        <a:buNone/>
        <a:defRPr sz="4000" kern="1200">
          <a:solidFill>
            <a:schemeClr val="accent1"/>
          </a:solidFill>
          <a:latin typeface="+mj-lt"/>
          <a:ea typeface="+mj-ea"/>
          <a:cs typeface="+mj-cs"/>
        </a:defRPr>
      </a:lvl1pPr>
    </p:titleStyle>
    <p:bodyStyle>
      <a:lvl1pPr marL="216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2pPr>
      <a:lvl3pPr marL="648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b="1" kern="1200">
          <a:solidFill>
            <a:schemeClr val="tx1"/>
          </a:solidFill>
          <a:latin typeface="+mn-lt"/>
          <a:ea typeface="+mn-ea"/>
          <a:cs typeface="+mn-cs"/>
        </a:defRPr>
      </a:lvl4pPr>
      <a:lvl5pPr marL="216000" indent="-216000" algn="l" defTabSz="914400" rtl="0" eaLnBrk="1" latinLnBrk="0" hangingPunct="1">
        <a:lnSpc>
          <a:spcPct val="110000"/>
        </a:lnSpc>
        <a:spcBef>
          <a:spcPts val="0"/>
        </a:spcBef>
        <a:spcAft>
          <a:spcPts val="0"/>
        </a:spcAft>
        <a:buFont typeface="Academy Sans Office" panose="020B0503030000000000" pitchFamily="34" charset="0"/>
        <a:buChar char="→"/>
        <a:tabLst/>
        <a:defRPr sz="1500" b="1" kern="1200">
          <a:solidFill>
            <a:schemeClr val="tx1"/>
          </a:solidFill>
          <a:latin typeface="+mn-lt"/>
          <a:ea typeface="+mn-ea"/>
          <a:cs typeface="+mn-cs"/>
        </a:defRPr>
      </a:lvl5pPr>
      <a:lvl6pPr marL="288000" indent="-288000" algn="l" defTabSz="914400" rtl="0" eaLnBrk="1" latinLnBrk="0" hangingPunct="1">
        <a:lnSpc>
          <a:spcPct val="110000"/>
        </a:lnSpc>
        <a:spcBef>
          <a:spcPts val="0"/>
        </a:spcBef>
        <a:spcAft>
          <a:spcPts val="850"/>
        </a:spcAft>
        <a:buFont typeface="Academy Sans Office" panose="020B0503030000000000" pitchFamily="34" charset="0"/>
        <a:buChar char="•"/>
        <a:defRPr sz="1800" kern="1200">
          <a:solidFill>
            <a:schemeClr val="tx1"/>
          </a:solidFill>
          <a:latin typeface="+mn-lt"/>
          <a:ea typeface="+mn-ea"/>
          <a:cs typeface="+mn-cs"/>
        </a:defRPr>
      </a:lvl6pPr>
      <a:lvl7pPr marL="288000" indent="-288000" algn="l" defTabSz="914400" rtl="0" eaLnBrk="1" latinLnBrk="0" hangingPunct="1">
        <a:lnSpc>
          <a:spcPct val="110000"/>
        </a:lnSpc>
        <a:spcBef>
          <a:spcPts val="0"/>
        </a:spcBef>
        <a:spcAft>
          <a:spcPts val="850"/>
        </a:spcAft>
        <a:buFont typeface="Academy Sans Office" panose="020B0503030000000000" pitchFamily="34" charset="0"/>
        <a:buChar char="→"/>
        <a:defRPr sz="1800" b="1" kern="1200" baseline="0">
          <a:solidFill>
            <a:schemeClr val="tx1"/>
          </a:solidFill>
          <a:latin typeface="+mn-lt"/>
          <a:ea typeface="+mn-ea"/>
          <a:cs typeface="+mn-cs"/>
        </a:defRPr>
      </a:lvl7pPr>
      <a:lvl8pPr marL="0" indent="0" algn="l" defTabSz="914400" rtl="0" eaLnBrk="1" latinLnBrk="0" hangingPunct="1">
        <a:lnSpc>
          <a:spcPct val="92000"/>
        </a:lnSpc>
        <a:spcBef>
          <a:spcPts val="0"/>
        </a:spcBef>
        <a:spcAft>
          <a:spcPts val="0"/>
        </a:spcAft>
        <a:buFont typeface="Arial" panose="020B0604020202020204"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48">
          <p15:clr>
            <a:srgbClr val="F26B43"/>
          </p15:clr>
        </p15:guide>
        <p15:guide id="2" pos="3123">
          <p15:clr>
            <a:srgbClr val="F26B43"/>
          </p15:clr>
        </p15:guide>
        <p15:guide id="3" orient="horz" pos="408">
          <p15:clr>
            <a:srgbClr val="F26B43"/>
          </p15:clr>
        </p15:guide>
        <p15:guide id="4" orient="horz" pos="3843">
          <p15:clr>
            <a:srgbClr val="F26B43"/>
          </p15:clr>
        </p15:guide>
        <p15:guide id="5" pos="6360">
          <p15:clr>
            <a:srgbClr val="F26B43"/>
          </p15:clr>
        </p15:guide>
        <p15:guide id="6" pos="6735">
          <p15:clr>
            <a:srgbClr val="F26B43"/>
          </p15:clr>
        </p15:guide>
        <p15:guide id="7" pos="3350">
          <p15:clr>
            <a:srgbClr val="F26B43"/>
          </p15:clr>
        </p15:guide>
        <p15:guide id="8" pos="3725">
          <p15:clr>
            <a:srgbClr val="F26B43"/>
          </p15:clr>
        </p15:guide>
        <p15:guide id="9" pos="2146">
          <p15:clr>
            <a:srgbClr val="F26B43"/>
          </p15:clr>
        </p15:guide>
        <p15:guide id="10" pos="2521">
          <p15:clr>
            <a:srgbClr val="F26B43"/>
          </p15:clr>
        </p15:guide>
        <p15:guide id="11" pos="5156">
          <p15:clr>
            <a:srgbClr val="F26B43"/>
          </p15:clr>
        </p15:guide>
        <p15:guide id="12" pos="5531">
          <p15:clr>
            <a:srgbClr val="F26B43"/>
          </p15:clr>
        </p15:guide>
        <p15:guide id="13" pos="6962">
          <p15:clr>
            <a:srgbClr val="F26B43"/>
          </p15:clr>
        </p15:guide>
        <p15:guide id="14" pos="7337">
          <p15:clr>
            <a:srgbClr val="F26B43"/>
          </p15:clr>
        </p15:guide>
        <p15:guide id="15" pos="4554">
          <p15:clr>
            <a:srgbClr val="F26B43"/>
          </p15:clr>
        </p15:guide>
        <p15:guide id="16" pos="4930">
          <p15:clr>
            <a:srgbClr val="F26B43"/>
          </p15:clr>
        </p15:guide>
        <p15:guide id="17" pos="340">
          <p15:clr>
            <a:srgbClr val="F26B43"/>
          </p15:clr>
        </p15:guide>
        <p15:guide id="18" pos="715">
          <p15:clr>
            <a:srgbClr val="F26B43"/>
          </p15:clr>
        </p15:guide>
        <p15:guide id="19" pos="3952">
          <p15:clr>
            <a:srgbClr val="F26B43"/>
          </p15:clr>
        </p15:guide>
        <p15:guide id="20" pos="4327">
          <p15:clr>
            <a:srgbClr val="F26B43"/>
          </p15:clr>
        </p15:guide>
        <p15:guide id="21" pos="942">
          <p15:clr>
            <a:srgbClr val="F26B43"/>
          </p15:clr>
        </p15:guide>
        <p15:guide id="22" pos="1317">
          <p15:clr>
            <a:srgbClr val="F26B43"/>
          </p15:clr>
        </p15:guide>
        <p15:guide id="23" pos="5758">
          <p15:clr>
            <a:srgbClr val="F26B43"/>
          </p15:clr>
        </p15:guide>
        <p15:guide id="24" pos="6133">
          <p15:clr>
            <a:srgbClr val="F26B43"/>
          </p15:clr>
        </p15:guide>
        <p15:guide id="25" pos="1544">
          <p15:clr>
            <a:srgbClr val="F26B43"/>
          </p15:clr>
        </p15:guide>
        <p15:guide id="26" pos="1919">
          <p15:clr>
            <a:srgbClr val="F26B43"/>
          </p15:clr>
        </p15:guide>
        <p15:guide id="27" orient="horz" pos="4127">
          <p15:clr>
            <a:srgbClr val="A4A3A4"/>
          </p15:clr>
        </p15:guide>
        <p15:guide id="28" orient="horz" pos="358">
          <p15:clr>
            <a:srgbClr val="A4A3A4"/>
          </p15:clr>
        </p15:guide>
        <p15:guide id="29" orient="horz" pos="133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9E87EF4-ECE7-4792-BA87-E656D4EBA653}"/>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306" imgH="306" progId="TCLayout.ActiveDocument.1">
                  <p:embed/>
                </p:oleObj>
              </mc:Choice>
              <mc:Fallback>
                <p:oleObj name="think-cell Slide" r:id="rId6" imgW="306" imgH="306" progId="TCLayout.ActiveDocument.1">
                  <p:embed/>
                  <p:pic>
                    <p:nvPicPr>
                      <p:cNvPr id="8" name="Objekt 7" hidden="1">
                        <a:extLst>
                          <a:ext uri="{FF2B5EF4-FFF2-40B4-BE49-F238E27FC236}">
                            <a16:creationId xmlns:a16="http://schemas.microsoft.com/office/drawing/2014/main" id="{E9E87EF4-ECE7-4792-BA87-E656D4EBA65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fld id="{08DEBA68-4B7A-4D60-BF5A-BDA7E4DD28BC}" type="datetime2">
              <a:rPr lang="da-DK" smtClean="0"/>
              <a:t>18. januar 2022</a:t>
            </a:fld>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Indsæt præsentationens titel via Sidefod</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451239631"/>
      </p:ext>
    </p:extLst>
  </p:cSld>
  <p:clrMap bg1="lt1" tx1="dk1" bg2="lt2" tx2="dk2" accent1="accent1" accent2="accent2" accent3="accent3" accent4="accent4" accent5="accent5" accent6="accent6" hlink="hlink" folHlink="folHlink"/>
  <p:sldLayoutIdLst>
    <p:sldLayoutId id="2147483678" r:id="rId1"/>
    <p:sldLayoutId id="2147483665" r:id="rId2"/>
  </p:sldLayoutIdLst>
  <p:hf hdr="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dirty="0"/>
              <a:t>Exercises</a:t>
            </a:r>
            <a:br>
              <a:rPr lang="da-DK" dirty="0"/>
            </a:br>
            <a:r>
              <a:rPr lang="da-DK" dirty="0"/>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1</a:t>
            </a:fld>
            <a:endParaRPr lang="da-DK"/>
          </a:p>
        </p:txBody>
      </p:sp>
    </p:spTree>
    <p:extLst>
      <p:ext uri="{BB962C8B-B14F-4D97-AF65-F5344CB8AC3E}">
        <p14:creationId xmlns:p14="http://schemas.microsoft.com/office/powerpoint/2010/main" val="261515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a:t>Exercises</a:t>
            </a:r>
            <a:br>
              <a:rPr lang="da-DK"/>
            </a:br>
            <a:r>
              <a:rPr lang="da-DK"/>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10</a:t>
            </a:fld>
            <a:endParaRPr lang="da-DK"/>
          </a:p>
        </p:txBody>
      </p:sp>
    </p:spTree>
    <p:extLst>
      <p:ext uri="{BB962C8B-B14F-4D97-AF65-F5344CB8AC3E}">
        <p14:creationId xmlns:p14="http://schemas.microsoft.com/office/powerpoint/2010/main" val="2535207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41E8E0C-52CB-4A18-832D-6D0D297F7387}"/>
              </a:ext>
            </a:extLst>
          </p:cNvPr>
          <p:cNvSpPr>
            <a:spLocks noGrp="1"/>
          </p:cNvSpPr>
          <p:nvPr>
            <p:ph type="body" sz="quarter" idx="13"/>
          </p:nvPr>
        </p:nvSpPr>
        <p:spPr/>
        <p:txBody>
          <a:bodyPr/>
          <a:lstStyle/>
          <a:p>
            <a:endParaRPr lang="da-DK"/>
          </a:p>
        </p:txBody>
      </p:sp>
      <p:sp>
        <p:nvSpPr>
          <p:cNvPr id="3" name="Pladsholder til tekst 2">
            <a:extLst>
              <a:ext uri="{FF2B5EF4-FFF2-40B4-BE49-F238E27FC236}">
                <a16:creationId xmlns:a16="http://schemas.microsoft.com/office/drawing/2014/main" id="{7C611D30-BC87-45DC-B419-0D66414958BB}"/>
              </a:ext>
            </a:extLst>
          </p:cNvPr>
          <p:cNvSpPr>
            <a:spLocks noGrp="1"/>
          </p:cNvSpPr>
          <p:nvPr>
            <p:ph type="body" sz="quarter" idx="23"/>
          </p:nvPr>
        </p:nvSpPr>
        <p:spPr/>
        <p:txBody>
          <a:bodyPr/>
          <a:lstStyle/>
          <a:p>
            <a:r>
              <a:rPr lang="da-DK"/>
              <a:t>2</a:t>
            </a:r>
          </a:p>
        </p:txBody>
      </p:sp>
      <p:sp>
        <p:nvSpPr>
          <p:cNvPr id="4" name="Pladsholder til tekst 3">
            <a:extLst>
              <a:ext uri="{FF2B5EF4-FFF2-40B4-BE49-F238E27FC236}">
                <a16:creationId xmlns:a16="http://schemas.microsoft.com/office/drawing/2014/main" id="{860A204F-CD83-477F-9FEE-45A877FDCFF6}"/>
              </a:ext>
            </a:extLst>
          </p:cNvPr>
          <p:cNvSpPr>
            <a:spLocks noGrp="1"/>
          </p:cNvSpPr>
          <p:nvPr>
            <p:ph type="body" sz="quarter" idx="24"/>
          </p:nvPr>
        </p:nvSpPr>
        <p:spPr/>
        <p:txBody>
          <a:bodyPr/>
          <a:lstStyle/>
          <a:p>
            <a:endParaRPr lang="da-DK"/>
          </a:p>
        </p:txBody>
      </p:sp>
      <p:sp>
        <p:nvSpPr>
          <p:cNvPr id="5" name="Pladsholder til dato 4">
            <a:extLst>
              <a:ext uri="{FF2B5EF4-FFF2-40B4-BE49-F238E27FC236}">
                <a16:creationId xmlns:a16="http://schemas.microsoft.com/office/drawing/2014/main" id="{8AB00ABB-32F3-460C-A67E-6A39F348443A}"/>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6" name="Pladsholder til sidefod 5">
            <a:extLst>
              <a:ext uri="{FF2B5EF4-FFF2-40B4-BE49-F238E27FC236}">
                <a16:creationId xmlns:a16="http://schemas.microsoft.com/office/drawing/2014/main" id="{E5EC12AF-77D4-40C2-9665-6F940E39C964}"/>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D7E72541-7610-4DF0-BDF1-3E00207B2B95}"/>
              </a:ext>
            </a:extLst>
          </p:cNvPr>
          <p:cNvSpPr>
            <a:spLocks noGrp="1"/>
          </p:cNvSpPr>
          <p:nvPr>
            <p:ph type="sldNum" sz="quarter" idx="16"/>
          </p:nvPr>
        </p:nvSpPr>
        <p:spPr/>
        <p:txBody>
          <a:bodyPr/>
          <a:lstStyle/>
          <a:p>
            <a:fld id="{24C8C45C-947F-4981-8B3F-4F32E973C901}" type="slidenum">
              <a:rPr lang="da-DK" smtClean="0"/>
              <a:pPr/>
              <a:t>11</a:t>
            </a:fld>
            <a:endParaRPr lang="da-DK"/>
          </a:p>
        </p:txBody>
      </p:sp>
    </p:spTree>
    <p:extLst>
      <p:ext uri="{BB962C8B-B14F-4D97-AF65-F5344CB8AC3E}">
        <p14:creationId xmlns:p14="http://schemas.microsoft.com/office/powerpoint/2010/main" val="340577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12</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12</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p:spTree>
    <p:extLst>
      <p:ext uri="{BB962C8B-B14F-4D97-AF65-F5344CB8AC3E}">
        <p14:creationId xmlns:p14="http://schemas.microsoft.com/office/powerpoint/2010/main" val="307822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13</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a:cs typeface="Poppins" pitchFamily="2" charset="77"/>
              </a:rPr>
              <a:t>Each person shares what he or she is thinking in relation to the 12 principles. The team listens to one another’s reflections.</a:t>
            </a:r>
          </a:p>
          <a:p>
            <a:pPr>
              <a:lnSpc>
                <a:spcPts val="1800"/>
              </a:lnSpc>
            </a:pPr>
            <a:endParaRPr lang="en-US" sz="1200" spc="-1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18234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p:spTree>
    <p:extLst>
      <p:ext uri="{BB962C8B-B14F-4D97-AF65-F5344CB8AC3E}">
        <p14:creationId xmlns:p14="http://schemas.microsoft.com/office/powerpoint/2010/main" val="319582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14</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1233645" y="2299950"/>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48547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C – Roles &amp; Actions</a:t>
            </a:r>
            <a:endParaRPr lang="da-DK" sz="3200" b="1">
              <a:solidFill>
                <a:srgbClr val="14143C"/>
              </a:solidFill>
              <a:latin typeface="Academy Sans" panose="020B0503030000000000" pitchFamily="34" charset="0"/>
            </a:endParaRPr>
          </a:p>
        </p:txBody>
      </p:sp>
      <p:sp>
        <p:nvSpPr>
          <p:cNvPr id="59" name="TextBox 10">
            <a:extLst>
              <a:ext uri="{FF2B5EF4-FFF2-40B4-BE49-F238E27FC236}">
                <a16:creationId xmlns:a16="http://schemas.microsoft.com/office/drawing/2014/main" id="{7D003736-9E0C-406F-AC08-31B1AE184E3B}"/>
              </a:ext>
            </a:extLst>
          </p:cNvPr>
          <p:cNvSpPr txBox="1"/>
          <p:nvPr/>
        </p:nvSpPr>
        <p:spPr>
          <a:xfrm>
            <a:off x="1684516" y="2096046"/>
            <a:ext cx="5076150" cy="784830"/>
          </a:xfrm>
          <a:prstGeom prst="rect">
            <a:avLst/>
          </a:prstGeom>
          <a:noFill/>
        </p:spPr>
        <p:txBody>
          <a:bodyPr wrap="square" rtlCol="0">
            <a:spAutoFit/>
          </a:bodyPr>
          <a:lstStyle/>
          <a:p>
            <a:pPr>
              <a:lnSpc>
                <a:spcPts val="1800"/>
              </a:lnSpc>
            </a:pPr>
            <a:r>
              <a:rPr lang="en-US" sz="1600" b="1" spc="-10">
                <a:cs typeface="Poppins" pitchFamily="2" charset="77"/>
              </a:rPr>
              <a:t>10 min. in the group</a:t>
            </a:r>
          </a:p>
          <a:p>
            <a:pPr>
              <a:lnSpc>
                <a:spcPts val="1800"/>
              </a:lnSpc>
            </a:pPr>
            <a:r>
              <a:rPr lang="en-US" sz="1600" spc="-10">
                <a:cs typeface="Poppins" pitchFamily="2" charset="77"/>
              </a:rPr>
              <a:t>Review and discuss each action- &amp; responsibility card before placing the card in the diagram below</a:t>
            </a:r>
          </a:p>
        </p:txBody>
      </p:sp>
    </p:spTree>
    <p:extLst>
      <p:ext uri="{BB962C8B-B14F-4D97-AF65-F5344CB8AC3E}">
        <p14:creationId xmlns:p14="http://schemas.microsoft.com/office/powerpoint/2010/main" val="123276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69DE50D7-F5BB-4490-8FCE-A5C244F53C2A}"/>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C4CB93F3-0E3C-44C6-83DB-81C9EBE5EF13}"/>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15</a:t>
            </a:fld>
            <a:endParaRPr lang="da-DK"/>
          </a:p>
        </p:txBody>
      </p:sp>
      <p:sp>
        <p:nvSpPr>
          <p:cNvPr id="6" name="Tekstfelt 5">
            <a:extLst>
              <a:ext uri="{FF2B5EF4-FFF2-40B4-BE49-F238E27FC236}">
                <a16:creationId xmlns:a16="http://schemas.microsoft.com/office/drawing/2014/main" id="{3A5019B5-2445-476E-A9CA-6F30DA662525}"/>
              </a:ext>
            </a:extLst>
          </p:cNvPr>
          <p:cNvSpPr txBox="1"/>
          <p:nvPr/>
        </p:nvSpPr>
        <p:spPr>
          <a:xfrm>
            <a:off x="457191" y="520257"/>
            <a:ext cx="447398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11" name="Pladsholder til dato 5">
            <a:extLst>
              <a:ext uri="{FF2B5EF4-FFF2-40B4-BE49-F238E27FC236}">
                <a16:creationId xmlns:a16="http://schemas.microsoft.com/office/drawing/2014/main" id="{73BA2769-EA3B-4ED3-BDBE-9225C9C572C7}"/>
              </a:ext>
            </a:extLst>
          </p:cNvPr>
          <p:cNvSpPr txBox="1">
            <a:spLocks/>
          </p:cNvSpPr>
          <p:nvPr/>
        </p:nvSpPr>
        <p:spPr>
          <a:xfrm>
            <a:off x="0" y="6858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EF8F09C-206B-459C-B1F4-08C93E96E178}" type="datetime2">
              <a:rPr lang="da-DK" sz="100" smtClean="0">
                <a:noFill/>
                <a:latin typeface="Arial"/>
              </a:rPr>
              <a:pPr algn="r">
                <a:defRPr/>
              </a:pPr>
              <a:t>18. januar 2022</a:t>
            </a:fld>
            <a:endParaRPr lang="da-DK" sz="100">
              <a:noFill/>
              <a:latin typeface="Arial"/>
            </a:endParaRPr>
          </a:p>
        </p:txBody>
      </p:sp>
      <p:sp>
        <p:nvSpPr>
          <p:cNvPr id="39" name="Tekstfelt 38">
            <a:extLst>
              <a:ext uri="{FF2B5EF4-FFF2-40B4-BE49-F238E27FC236}">
                <a16:creationId xmlns:a16="http://schemas.microsoft.com/office/drawing/2014/main" id="{E022B1B0-3297-4D65-B740-F35E20DAA7BE}"/>
              </a:ext>
            </a:extLst>
          </p:cNvPr>
          <p:cNvSpPr txBox="1"/>
          <p:nvPr/>
        </p:nvSpPr>
        <p:spPr>
          <a:xfrm>
            <a:off x="2663371" y="4578040"/>
            <a:ext cx="587829" cy="992323"/>
          </a:xfrm>
          <a:prstGeom prst="rect">
            <a:avLst/>
          </a:prstGeom>
          <a:solidFill>
            <a:schemeClr val="bg1"/>
          </a:solidFill>
        </p:spPr>
        <p:txBody>
          <a:bodyPr wrap="square" lIns="0" tIns="0" rIns="0" bIns="0" rtlCol="0">
            <a:spAutoFit/>
          </a:bodyPr>
          <a:lstStyle/>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p:txBody>
      </p:sp>
      <p:sp>
        <p:nvSpPr>
          <p:cNvPr id="42" name="Rutediagram: Forbindelse 41">
            <a:extLst>
              <a:ext uri="{FF2B5EF4-FFF2-40B4-BE49-F238E27FC236}">
                <a16:creationId xmlns:a16="http://schemas.microsoft.com/office/drawing/2014/main" id="{6AD28C15-6C8B-4B9F-B369-08B8C1C214A9}"/>
              </a:ext>
            </a:extLst>
          </p:cNvPr>
          <p:cNvSpPr/>
          <p:nvPr/>
        </p:nvSpPr>
        <p:spPr bwMode="auto">
          <a:xfrm>
            <a:off x="2727932"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44" name="Tekstfelt 43">
            <a:extLst>
              <a:ext uri="{FF2B5EF4-FFF2-40B4-BE49-F238E27FC236}">
                <a16:creationId xmlns:a16="http://schemas.microsoft.com/office/drawing/2014/main" id="{CD5DC4A1-E489-4F5C-97E1-0115490AD8B7}"/>
              </a:ext>
            </a:extLst>
          </p:cNvPr>
          <p:cNvSpPr txBox="1"/>
          <p:nvPr/>
        </p:nvSpPr>
        <p:spPr>
          <a:xfrm>
            <a:off x="6196405" y="849086"/>
            <a:ext cx="766707" cy="489988"/>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Attende Daily Stand-up Meetings</a:t>
            </a:r>
          </a:p>
        </p:txBody>
      </p:sp>
      <p:sp>
        <p:nvSpPr>
          <p:cNvPr id="45" name="Tekstfelt 44">
            <a:extLst>
              <a:ext uri="{FF2B5EF4-FFF2-40B4-BE49-F238E27FC236}">
                <a16:creationId xmlns:a16="http://schemas.microsoft.com/office/drawing/2014/main" id="{962815DA-EB49-4D8D-B5C0-DBF804167D30}"/>
              </a:ext>
            </a:extLst>
          </p:cNvPr>
          <p:cNvSpPr txBox="1"/>
          <p:nvPr/>
        </p:nvSpPr>
        <p:spPr>
          <a:xfrm>
            <a:off x="6900267" y="4647636"/>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Scrum Master</a:t>
            </a:r>
          </a:p>
        </p:txBody>
      </p:sp>
      <p:sp>
        <p:nvSpPr>
          <p:cNvPr id="46" name="Tekstfelt 45">
            <a:extLst>
              <a:ext uri="{FF2B5EF4-FFF2-40B4-BE49-F238E27FC236}">
                <a16:creationId xmlns:a16="http://schemas.microsoft.com/office/drawing/2014/main" id="{41F2F75B-7838-4E34-9021-FD27744C1C12}"/>
              </a:ext>
            </a:extLst>
          </p:cNvPr>
          <p:cNvSpPr txBox="1"/>
          <p:nvPr/>
        </p:nvSpPr>
        <p:spPr>
          <a:xfrm>
            <a:off x="330770" y="4755593"/>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Product Owner</a:t>
            </a:r>
          </a:p>
        </p:txBody>
      </p:sp>
      <p:sp>
        <p:nvSpPr>
          <p:cNvPr id="47" name="Tekstfelt 46">
            <a:extLst>
              <a:ext uri="{FF2B5EF4-FFF2-40B4-BE49-F238E27FC236}">
                <a16:creationId xmlns:a16="http://schemas.microsoft.com/office/drawing/2014/main" id="{250F0868-70F7-40E3-B5F2-CF2077AE1C74}"/>
              </a:ext>
            </a:extLst>
          </p:cNvPr>
          <p:cNvSpPr txBox="1"/>
          <p:nvPr/>
        </p:nvSpPr>
        <p:spPr>
          <a:xfrm>
            <a:off x="1327508" y="1644962"/>
            <a:ext cx="966359"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Agile Team </a:t>
            </a:r>
          </a:p>
          <a:p>
            <a:pPr algn="l">
              <a:lnSpc>
                <a:spcPct val="110000"/>
              </a:lnSpc>
            </a:pPr>
            <a:r>
              <a:rPr lang="da-DK" sz="1200" b="1">
                <a:solidFill>
                  <a:schemeClr val="accent1"/>
                </a:solidFill>
              </a:rPr>
              <a:t>(-PO &amp; SM)</a:t>
            </a:r>
          </a:p>
        </p:txBody>
      </p:sp>
      <p:sp>
        <p:nvSpPr>
          <p:cNvPr id="48" name="Tekstfelt 47">
            <a:extLst>
              <a:ext uri="{FF2B5EF4-FFF2-40B4-BE49-F238E27FC236}">
                <a16:creationId xmlns:a16="http://schemas.microsoft.com/office/drawing/2014/main" id="{6730254E-AC7B-4277-A800-E4FF2CC3498C}"/>
              </a:ext>
            </a:extLst>
          </p:cNvPr>
          <p:cNvSpPr txBox="1"/>
          <p:nvPr/>
        </p:nvSpPr>
        <p:spPr>
          <a:xfrm>
            <a:off x="7205148" y="89734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Prioritize the Team Backlog</a:t>
            </a:r>
          </a:p>
        </p:txBody>
      </p:sp>
      <p:sp>
        <p:nvSpPr>
          <p:cNvPr id="49" name="Tekstfelt 48">
            <a:extLst>
              <a:ext uri="{FF2B5EF4-FFF2-40B4-BE49-F238E27FC236}">
                <a16:creationId xmlns:a16="http://schemas.microsoft.com/office/drawing/2014/main" id="{D33B5DB6-E881-445A-BBCB-73A40A2873BD}"/>
              </a:ext>
            </a:extLst>
          </p:cNvPr>
          <p:cNvSpPr txBox="1"/>
          <p:nvPr/>
        </p:nvSpPr>
        <p:spPr>
          <a:xfrm>
            <a:off x="8250304" y="722586"/>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Retrospective</a:t>
            </a:r>
          </a:p>
        </p:txBody>
      </p:sp>
      <p:sp>
        <p:nvSpPr>
          <p:cNvPr id="50" name="Tekstfelt 49">
            <a:extLst>
              <a:ext uri="{FF2B5EF4-FFF2-40B4-BE49-F238E27FC236}">
                <a16:creationId xmlns:a16="http://schemas.microsoft.com/office/drawing/2014/main" id="{B10EDC5E-D71A-4409-BC70-7313D269D222}"/>
              </a:ext>
            </a:extLst>
          </p:cNvPr>
          <p:cNvSpPr txBox="1"/>
          <p:nvPr/>
        </p:nvSpPr>
        <p:spPr>
          <a:xfrm>
            <a:off x="8446248" y="1336142"/>
            <a:ext cx="5707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Test the system</a:t>
            </a:r>
          </a:p>
        </p:txBody>
      </p:sp>
      <p:sp>
        <p:nvSpPr>
          <p:cNvPr id="51" name="Tekstfelt 50">
            <a:extLst>
              <a:ext uri="{FF2B5EF4-FFF2-40B4-BE49-F238E27FC236}">
                <a16:creationId xmlns:a16="http://schemas.microsoft.com/office/drawing/2014/main" id="{AB88F51D-06C4-4F01-9FD3-1982220D5AD3}"/>
              </a:ext>
            </a:extLst>
          </p:cNvPr>
          <p:cNvSpPr txBox="1"/>
          <p:nvPr/>
        </p:nvSpPr>
        <p:spPr>
          <a:xfrm>
            <a:off x="9718879" y="8278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Develop the system</a:t>
            </a:r>
          </a:p>
        </p:txBody>
      </p:sp>
      <p:sp>
        <p:nvSpPr>
          <p:cNvPr id="52" name="Tekstfelt 51">
            <a:extLst>
              <a:ext uri="{FF2B5EF4-FFF2-40B4-BE49-F238E27FC236}">
                <a16:creationId xmlns:a16="http://schemas.microsoft.com/office/drawing/2014/main" id="{CBD9C890-A7B5-4A70-B831-8D2049F79037}"/>
              </a:ext>
            </a:extLst>
          </p:cNvPr>
          <p:cNvSpPr txBox="1"/>
          <p:nvPr/>
        </p:nvSpPr>
        <p:spPr>
          <a:xfrm>
            <a:off x="9813222" y="145921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Accept requirements</a:t>
            </a:r>
          </a:p>
        </p:txBody>
      </p:sp>
      <p:sp>
        <p:nvSpPr>
          <p:cNvPr id="53" name="Tekstfelt 52">
            <a:extLst>
              <a:ext uri="{FF2B5EF4-FFF2-40B4-BE49-F238E27FC236}">
                <a16:creationId xmlns:a16="http://schemas.microsoft.com/office/drawing/2014/main" id="{DF7BD6EE-42F9-4ADC-9F12-8929583A9A6F}"/>
              </a:ext>
            </a:extLst>
          </p:cNvPr>
          <p:cNvSpPr txBox="1"/>
          <p:nvPr/>
        </p:nvSpPr>
        <p:spPr>
          <a:xfrm>
            <a:off x="6883331" y="1467271"/>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Coach the Agile team</a:t>
            </a:r>
          </a:p>
        </p:txBody>
      </p:sp>
      <p:sp>
        <p:nvSpPr>
          <p:cNvPr id="54" name="Tekstfelt 53">
            <a:extLst>
              <a:ext uri="{FF2B5EF4-FFF2-40B4-BE49-F238E27FC236}">
                <a16:creationId xmlns:a16="http://schemas.microsoft.com/office/drawing/2014/main" id="{ABD9BA4A-592E-4B55-BAF1-6412F087756B}"/>
              </a:ext>
            </a:extLst>
          </p:cNvPr>
          <p:cNvSpPr txBox="1"/>
          <p:nvPr/>
        </p:nvSpPr>
        <p:spPr>
          <a:xfrm>
            <a:off x="7866950" y="184587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Backlog refinement</a:t>
            </a:r>
          </a:p>
        </p:txBody>
      </p:sp>
      <p:sp>
        <p:nvSpPr>
          <p:cNvPr id="55" name="Tekstfelt 54">
            <a:extLst>
              <a:ext uri="{FF2B5EF4-FFF2-40B4-BE49-F238E27FC236}">
                <a16:creationId xmlns:a16="http://schemas.microsoft.com/office/drawing/2014/main" id="{648B9184-09C8-4DA2-97D0-FC4E35E905B4}"/>
              </a:ext>
            </a:extLst>
          </p:cNvPr>
          <p:cNvSpPr txBox="1"/>
          <p:nvPr/>
        </p:nvSpPr>
        <p:spPr>
          <a:xfrm>
            <a:off x="10102232" y="33024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Create userstories</a:t>
            </a:r>
          </a:p>
        </p:txBody>
      </p:sp>
      <p:sp>
        <p:nvSpPr>
          <p:cNvPr id="56" name="Tekstfelt 55">
            <a:extLst>
              <a:ext uri="{FF2B5EF4-FFF2-40B4-BE49-F238E27FC236}">
                <a16:creationId xmlns:a16="http://schemas.microsoft.com/office/drawing/2014/main" id="{F7A093B8-30FC-43A7-BD6F-B703FB5107A8}"/>
              </a:ext>
            </a:extLst>
          </p:cNvPr>
          <p:cNvSpPr txBox="1"/>
          <p:nvPr/>
        </p:nvSpPr>
        <p:spPr>
          <a:xfrm>
            <a:off x="10371569" y="2435369"/>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Facilitate team events</a:t>
            </a:r>
          </a:p>
        </p:txBody>
      </p:sp>
      <p:sp>
        <p:nvSpPr>
          <p:cNvPr id="57" name="Tekstfelt 56">
            <a:extLst>
              <a:ext uri="{FF2B5EF4-FFF2-40B4-BE49-F238E27FC236}">
                <a16:creationId xmlns:a16="http://schemas.microsoft.com/office/drawing/2014/main" id="{227D7FF5-9BA2-4001-9BAA-3AE26E7095F5}"/>
              </a:ext>
            </a:extLst>
          </p:cNvPr>
          <p:cNvSpPr txBox="1"/>
          <p:nvPr/>
        </p:nvSpPr>
        <p:spPr>
          <a:xfrm>
            <a:off x="8926267" y="1956746"/>
            <a:ext cx="974265"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Communicate with other teams</a:t>
            </a:r>
          </a:p>
        </p:txBody>
      </p:sp>
      <p:sp>
        <p:nvSpPr>
          <p:cNvPr id="58" name="Tekstfelt 57">
            <a:extLst>
              <a:ext uri="{FF2B5EF4-FFF2-40B4-BE49-F238E27FC236}">
                <a16:creationId xmlns:a16="http://schemas.microsoft.com/office/drawing/2014/main" id="{813D96C8-5BDC-4BDE-82D1-20CB7A0C6644}"/>
              </a:ext>
            </a:extLst>
          </p:cNvPr>
          <p:cNvSpPr txBox="1"/>
          <p:nvPr/>
        </p:nvSpPr>
        <p:spPr>
          <a:xfrm>
            <a:off x="10102232" y="4755593"/>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Improve the team process</a:t>
            </a:r>
          </a:p>
        </p:txBody>
      </p:sp>
      <p:sp>
        <p:nvSpPr>
          <p:cNvPr id="59" name="Tekstfelt 58">
            <a:extLst>
              <a:ext uri="{FF2B5EF4-FFF2-40B4-BE49-F238E27FC236}">
                <a16:creationId xmlns:a16="http://schemas.microsoft.com/office/drawing/2014/main" id="{2E8B224E-C4EC-4423-A646-C5A09ED224BB}"/>
              </a:ext>
            </a:extLst>
          </p:cNvPr>
          <p:cNvSpPr txBox="1"/>
          <p:nvPr/>
        </p:nvSpPr>
        <p:spPr>
          <a:xfrm>
            <a:off x="8974257" y="2697901"/>
            <a:ext cx="766707" cy="253000"/>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Ensure quality</a:t>
            </a:r>
          </a:p>
        </p:txBody>
      </p:sp>
      <p:sp>
        <p:nvSpPr>
          <p:cNvPr id="60" name="Tekstfelt 59">
            <a:extLst>
              <a:ext uri="{FF2B5EF4-FFF2-40B4-BE49-F238E27FC236}">
                <a16:creationId xmlns:a16="http://schemas.microsoft.com/office/drawing/2014/main" id="{168E0B28-B748-4C30-94E4-2A589BCBC557}"/>
              </a:ext>
            </a:extLst>
          </p:cNvPr>
          <p:cNvSpPr txBox="1"/>
          <p:nvPr/>
        </p:nvSpPr>
        <p:spPr>
          <a:xfrm>
            <a:off x="10102232" y="4020799"/>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Represent the customer</a:t>
            </a:r>
          </a:p>
        </p:txBody>
      </p:sp>
      <p:sp>
        <p:nvSpPr>
          <p:cNvPr id="61" name="Tekstfelt 60">
            <a:extLst>
              <a:ext uri="{FF2B5EF4-FFF2-40B4-BE49-F238E27FC236}">
                <a16:creationId xmlns:a16="http://schemas.microsoft.com/office/drawing/2014/main" id="{884990F0-1F8B-4F6C-AC99-75AC4D7DD05D}"/>
              </a:ext>
            </a:extLst>
          </p:cNvPr>
          <p:cNvSpPr txBox="1"/>
          <p:nvPr/>
        </p:nvSpPr>
        <p:spPr>
          <a:xfrm>
            <a:off x="9718879" y="6058361"/>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Help remove impediments</a:t>
            </a:r>
          </a:p>
        </p:txBody>
      </p:sp>
      <p:sp>
        <p:nvSpPr>
          <p:cNvPr id="62" name="Tekstfelt 61">
            <a:extLst>
              <a:ext uri="{FF2B5EF4-FFF2-40B4-BE49-F238E27FC236}">
                <a16:creationId xmlns:a16="http://schemas.microsoft.com/office/drawing/2014/main" id="{FAC5C214-0F9E-41A9-9200-7208A03483CB}"/>
              </a:ext>
            </a:extLst>
          </p:cNvPr>
          <p:cNvSpPr txBox="1"/>
          <p:nvPr/>
        </p:nvSpPr>
        <p:spPr>
          <a:xfrm>
            <a:off x="8777280" y="3488190"/>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Plan the iteration</a:t>
            </a:r>
          </a:p>
        </p:txBody>
      </p:sp>
      <p:sp>
        <p:nvSpPr>
          <p:cNvPr id="63" name="Tekstfelt 62">
            <a:extLst>
              <a:ext uri="{FF2B5EF4-FFF2-40B4-BE49-F238E27FC236}">
                <a16:creationId xmlns:a16="http://schemas.microsoft.com/office/drawing/2014/main" id="{B71493C7-072B-476B-88D9-AD5DEC79D052}"/>
              </a:ext>
            </a:extLst>
          </p:cNvPr>
          <p:cNvSpPr txBox="1"/>
          <p:nvPr/>
        </p:nvSpPr>
        <p:spPr>
          <a:xfrm>
            <a:off x="8777280" y="463796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Execute the iteration</a:t>
            </a:r>
          </a:p>
        </p:txBody>
      </p:sp>
      <p:sp>
        <p:nvSpPr>
          <p:cNvPr id="64" name="Tekstfelt 63">
            <a:extLst>
              <a:ext uri="{FF2B5EF4-FFF2-40B4-BE49-F238E27FC236}">
                <a16:creationId xmlns:a16="http://schemas.microsoft.com/office/drawing/2014/main" id="{4A737028-1298-4F6C-8A5D-702D9D030FE0}"/>
              </a:ext>
            </a:extLst>
          </p:cNvPr>
          <p:cNvSpPr txBox="1"/>
          <p:nvPr/>
        </p:nvSpPr>
        <p:spPr>
          <a:xfrm>
            <a:off x="8845730" y="5601999"/>
            <a:ext cx="967492"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Prepare agenda for iteration review</a:t>
            </a:r>
          </a:p>
        </p:txBody>
      </p:sp>
      <p:sp>
        <p:nvSpPr>
          <p:cNvPr id="68" name="Rutediagram: Forbindelse 67">
            <a:extLst>
              <a:ext uri="{FF2B5EF4-FFF2-40B4-BE49-F238E27FC236}">
                <a16:creationId xmlns:a16="http://schemas.microsoft.com/office/drawing/2014/main" id="{8A88554F-07E1-4EFC-B179-4610DE66D62C}"/>
              </a:ext>
            </a:extLst>
          </p:cNvPr>
          <p:cNvSpPr/>
          <p:nvPr/>
        </p:nvSpPr>
        <p:spPr bwMode="auto">
          <a:xfrm>
            <a:off x="959159"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69" name="Rutediagram: Forbindelse 68">
            <a:extLst>
              <a:ext uri="{FF2B5EF4-FFF2-40B4-BE49-F238E27FC236}">
                <a16:creationId xmlns:a16="http://schemas.microsoft.com/office/drawing/2014/main" id="{DCAAE0E9-01E0-488E-8290-EE4DC03C8B85}"/>
              </a:ext>
            </a:extLst>
          </p:cNvPr>
          <p:cNvSpPr/>
          <p:nvPr/>
        </p:nvSpPr>
        <p:spPr bwMode="auto">
          <a:xfrm>
            <a:off x="2000970" y="1083092"/>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Tree>
    <p:extLst>
      <p:ext uri="{BB962C8B-B14F-4D97-AF65-F5344CB8AC3E}">
        <p14:creationId xmlns:p14="http://schemas.microsoft.com/office/powerpoint/2010/main" val="63221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16</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6" y="2863863"/>
            <a:ext cx="6598076" cy="492443"/>
          </a:xfrm>
          <a:prstGeom prst="rect">
            <a:avLst/>
          </a:prstGeom>
          <a:noFill/>
        </p:spPr>
        <p:txBody>
          <a:bodyPr wrap="square" lIns="0" tIns="0" rIns="0" bIns="0" rtlCol="0">
            <a:spAutoFit/>
          </a:bodyPr>
          <a:lstStyle/>
          <a:p>
            <a:r>
              <a:rPr lang="en-US" sz="1600"/>
              <a:t>What is the “burning reason” why the company is doing this now?​</a:t>
            </a:r>
          </a:p>
          <a:p>
            <a:endParaRPr lang="en-US" sz="1600"/>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3" y="4460039"/>
            <a:ext cx="4996201" cy="584775"/>
          </a:xfrm>
          <a:prstGeom prst="rect">
            <a:avLst/>
          </a:prstGeom>
          <a:noFill/>
        </p:spPr>
        <p:txBody>
          <a:bodyPr wrap="square">
            <a:spAutoFit/>
          </a:bodyPr>
          <a:lstStyle/>
          <a:p>
            <a:r>
              <a:rPr lang="en-US" sz="1600"/>
              <a:t>What would you do to educate the entire organization? ​</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267123" y="3712229"/>
            <a:ext cx="4981002" cy="338554"/>
          </a:xfrm>
          <a:prstGeom prst="rect">
            <a:avLst/>
          </a:prstGeom>
          <a:noFill/>
        </p:spPr>
        <p:txBody>
          <a:bodyPr wrap="square">
            <a:spAutoFit/>
          </a:bodyPr>
          <a:lstStyle/>
          <a:p>
            <a:r>
              <a:rPr lang="en-US" sz="1600"/>
              <a:t>Would you have the correct people in each role?​</a:t>
            </a:r>
            <a:endParaRPr lang="da-DK" sz="1600"/>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7380268" cy="276679"/>
          </a:xfrm>
          <a:prstGeom prst="rect">
            <a:avLst/>
          </a:prstGeom>
          <a:noFill/>
        </p:spPr>
        <p:txBody>
          <a:bodyPr wrap="square" lIns="0" tIns="0" rIns="0" bIns="0" rtlCol="0">
            <a:spAutoFit/>
          </a:bodyPr>
          <a:lstStyle/>
          <a:p>
            <a:pPr algn="l">
              <a:lnSpc>
                <a:spcPct val="110000"/>
              </a:lnSpc>
            </a:pPr>
            <a:r>
              <a:rPr lang="da-DK">
                <a:solidFill>
                  <a:schemeClr val="accent1"/>
                </a:solidFill>
              </a:rPr>
              <a:t>If </a:t>
            </a:r>
            <a:r>
              <a:rPr lang="da-DK" err="1">
                <a:solidFill>
                  <a:schemeClr val="accent1"/>
                </a:solidFill>
              </a:rPr>
              <a:t>your</a:t>
            </a:r>
            <a:r>
              <a:rPr lang="da-DK">
                <a:solidFill>
                  <a:schemeClr val="accent1"/>
                </a:solidFill>
              </a:rPr>
              <a:t> </a:t>
            </a:r>
            <a:r>
              <a:rPr lang="da-DK" err="1">
                <a:solidFill>
                  <a:schemeClr val="accent1"/>
                </a:solidFill>
              </a:rPr>
              <a:t>organization</a:t>
            </a:r>
            <a:r>
              <a:rPr lang="da-DK">
                <a:solidFill>
                  <a:schemeClr val="accent1"/>
                </a:solidFill>
              </a:rPr>
              <a:t> </a:t>
            </a:r>
            <a:r>
              <a:rPr lang="da-DK" err="1">
                <a:solidFill>
                  <a:schemeClr val="accent1"/>
                </a:solidFill>
              </a:rPr>
              <a:t>where</a:t>
            </a:r>
            <a:r>
              <a:rPr lang="da-DK">
                <a:solidFill>
                  <a:schemeClr val="accent1"/>
                </a:solidFill>
              </a:rPr>
              <a:t> to </a:t>
            </a:r>
            <a:r>
              <a:rPr lang="da-DK" err="1">
                <a:solidFill>
                  <a:schemeClr val="accent1"/>
                </a:solidFill>
              </a:rPr>
              <a:t>adapt</a:t>
            </a:r>
            <a:r>
              <a:rPr lang="da-DK">
                <a:solidFill>
                  <a:schemeClr val="accent1"/>
                </a:solidFill>
              </a:rPr>
              <a:t> the agile </a:t>
            </a:r>
            <a:r>
              <a:rPr lang="da-DK" err="1">
                <a:solidFill>
                  <a:schemeClr val="accent1"/>
                </a:solidFill>
              </a:rPr>
              <a:t>development</a:t>
            </a:r>
            <a:r>
              <a:rPr lang="da-DK">
                <a:solidFill>
                  <a:schemeClr val="accent1"/>
                </a:solidFill>
              </a:rPr>
              <a:t> model….</a:t>
            </a:r>
          </a:p>
        </p:txBody>
      </p:sp>
    </p:spTree>
    <p:extLst>
      <p:ext uri="{BB962C8B-B14F-4D97-AF65-F5344CB8AC3E}">
        <p14:creationId xmlns:p14="http://schemas.microsoft.com/office/powerpoint/2010/main" val="240127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212265" y="924896"/>
            <a:ext cx="1767472"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John 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9920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46D06CE-D415-49D5-A888-5A895B639C5A}"/>
              </a:ext>
            </a:extLst>
          </p:cNvPr>
          <p:cNvSpPr>
            <a:spLocks noGrp="1"/>
          </p:cNvSpPr>
          <p:nvPr>
            <p:ph sz="quarter" idx="13"/>
          </p:nvPr>
        </p:nvSpPr>
        <p:spPr>
          <a:xfrm>
            <a:off x="173802" y="2393371"/>
            <a:ext cx="3081492" cy="2696080"/>
          </a:xfrm>
        </p:spPr>
        <p:txBody>
          <a:bodyPr vert="horz" lIns="0" tIns="0" rIns="0" bIns="0" rtlCol="0" anchor="t">
            <a:noAutofit/>
          </a:bodyPr>
          <a:lstStyle/>
          <a:p>
            <a:pPr marL="0" indent="0" algn="ctr">
              <a:buNone/>
            </a:pPr>
            <a:r>
              <a:rPr lang="da-DK" sz="4000" b="1">
                <a:solidFill>
                  <a:schemeClr val="bg1"/>
                </a:solidFill>
                <a:latin typeface="Academy Sans Office Black" panose="020B0A03030000000000" pitchFamily="34" charset="0"/>
                <a:cs typeface="Arial"/>
              </a:rPr>
              <a:t>Action Plan</a:t>
            </a:r>
          </a:p>
        </p:txBody>
      </p:sp>
      <p:sp>
        <p:nvSpPr>
          <p:cNvPr id="6" name="Pladsholder til dato 5">
            <a:extLst>
              <a:ext uri="{FF2B5EF4-FFF2-40B4-BE49-F238E27FC236}">
                <a16:creationId xmlns:a16="http://schemas.microsoft.com/office/drawing/2014/main" id="{6595BFDE-4D28-4539-B1CE-72004F1A735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8F09C-206B-459C-B1F4-08C93E96E178}" type="datetime2">
              <a:rPr kumimoji="0" lang="da-DK"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 januar 2022</a:t>
            </a:fld>
            <a:endParaRPr kumimoji="0" lang="da-DK" sz="100" b="0" i="0" u="none" strike="noStrike" kern="1200" cap="none" spc="0" normalizeH="0" baseline="0" noProof="0">
              <a:ln>
                <a:noFill/>
              </a:ln>
              <a:noFill/>
              <a:effectLst/>
              <a:uLnTx/>
              <a:uFillTx/>
              <a:latin typeface="Arial"/>
              <a:ea typeface="+mn-ea"/>
              <a:cs typeface="+mn-cs"/>
            </a:endParaRPr>
          </a:p>
        </p:txBody>
      </p:sp>
      <p:graphicFrame>
        <p:nvGraphicFramePr>
          <p:cNvPr id="30" name="Google Shape;1246;p205">
            <a:extLst>
              <a:ext uri="{FF2B5EF4-FFF2-40B4-BE49-F238E27FC236}">
                <a16:creationId xmlns:a16="http://schemas.microsoft.com/office/drawing/2014/main" id="{F852CE87-70A3-494A-AEA8-6E168BF0A00C}"/>
              </a:ext>
            </a:extLst>
          </p:cNvPr>
          <p:cNvGraphicFramePr/>
          <p:nvPr/>
        </p:nvGraphicFramePr>
        <p:xfrm>
          <a:off x="6091525" y="3730795"/>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da-DK" sz="1000" b="0">
                          <a:latin typeface="Academy Sans Office Black"/>
                        </a:rPr>
                        <a:t>Next step</a:t>
                      </a: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1" name="Google Shape;1246;p205">
            <a:extLst>
              <a:ext uri="{FF2B5EF4-FFF2-40B4-BE49-F238E27FC236}">
                <a16:creationId xmlns:a16="http://schemas.microsoft.com/office/drawing/2014/main" id="{9F1A303A-9BB1-4A7F-9C27-1489FC63D98B}"/>
              </a:ext>
            </a:extLst>
          </p:cNvPr>
          <p:cNvGraphicFramePr/>
          <p:nvPr/>
        </p:nvGraphicFramePr>
        <p:xfrm>
          <a:off x="636485" y="122070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in a Tax Ministry</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3" name="Google Shape;1246;p205">
            <a:extLst>
              <a:ext uri="{FF2B5EF4-FFF2-40B4-BE49-F238E27FC236}">
                <a16:creationId xmlns:a16="http://schemas.microsoft.com/office/drawing/2014/main" id="{0726FD1D-DDAA-4FBA-9459-AC606B0A43CD}"/>
              </a:ext>
            </a:extLst>
          </p:cNvPr>
          <p:cNvGraphicFramePr/>
          <p:nvPr/>
        </p:nvGraphicFramePr>
        <p:xfrm>
          <a:off x="3401805" y="1212427"/>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Manifest</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5" name="Google Shape;1246;p205">
            <a:extLst>
              <a:ext uri="{FF2B5EF4-FFF2-40B4-BE49-F238E27FC236}">
                <a16:creationId xmlns:a16="http://schemas.microsoft.com/office/drawing/2014/main" id="{202B626A-996B-4F21-984D-B941EE73765A}"/>
              </a:ext>
            </a:extLst>
          </p:cNvPr>
          <p:cNvGraphicFramePr/>
          <p:nvPr/>
        </p:nvGraphicFramePr>
        <p:xfrm>
          <a:off x="6091525" y="1205354"/>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0">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12 Principles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7" name="Google Shape;1246;p205">
            <a:extLst>
              <a:ext uri="{FF2B5EF4-FFF2-40B4-BE49-F238E27FC236}">
                <a16:creationId xmlns:a16="http://schemas.microsoft.com/office/drawing/2014/main" id="{EDDEB546-3FFD-4F10-9AA3-9C95A6328357}"/>
              </a:ext>
            </a:extLst>
          </p:cNvPr>
          <p:cNvGraphicFramePr/>
          <p:nvPr/>
        </p:nvGraphicFramePr>
        <p:xfrm>
          <a:off x="636485" y="374394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Team &amp; roles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20" name="Google Shape;1246;p205">
            <a:extLst>
              <a:ext uri="{FF2B5EF4-FFF2-40B4-BE49-F238E27FC236}">
                <a16:creationId xmlns:a16="http://schemas.microsoft.com/office/drawing/2014/main" id="{25BC67DC-661A-46E1-9987-5BA050C06027}"/>
              </a:ext>
            </a:extLst>
          </p:cNvPr>
          <p:cNvGraphicFramePr/>
          <p:nvPr/>
        </p:nvGraphicFramePr>
        <p:xfrm>
          <a:off x="3401805" y="3741411"/>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68691">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Implementation:</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sp>
        <p:nvSpPr>
          <p:cNvPr id="22" name="Tekstfelt 21">
            <a:extLst>
              <a:ext uri="{FF2B5EF4-FFF2-40B4-BE49-F238E27FC236}">
                <a16:creationId xmlns:a16="http://schemas.microsoft.com/office/drawing/2014/main" id="{8435FF52-3BC4-4259-BDDA-C5347B1E7BC2}"/>
              </a:ext>
            </a:extLst>
          </p:cNvPr>
          <p:cNvSpPr txBox="1"/>
          <p:nvPr/>
        </p:nvSpPr>
        <p:spPr>
          <a:xfrm>
            <a:off x="636485" y="489325"/>
            <a:ext cx="222657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Action Plan</a:t>
            </a:r>
            <a:endParaRPr lang="da-DK" sz="3200" b="1">
              <a:solidFill>
                <a:srgbClr val="14143C"/>
              </a:solidFill>
              <a:latin typeface="Academy Sans" panose="020B0503030000000000" pitchFamily="34" charset="0"/>
            </a:endParaRPr>
          </a:p>
        </p:txBody>
      </p:sp>
      <p:sp>
        <p:nvSpPr>
          <p:cNvPr id="25" name="Rektangel 24">
            <a:extLst>
              <a:ext uri="{FF2B5EF4-FFF2-40B4-BE49-F238E27FC236}">
                <a16:creationId xmlns:a16="http://schemas.microsoft.com/office/drawing/2014/main" id="{E845C083-D939-4B78-A3B7-55BD6FD3BF71}"/>
              </a:ext>
            </a:extLst>
          </p:cNvPr>
          <p:cNvSpPr/>
          <p:nvPr/>
        </p:nvSpPr>
        <p:spPr>
          <a:xfrm>
            <a:off x="8743235" y="0"/>
            <a:ext cx="3448765"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26" name="Billede 25">
            <a:extLst>
              <a:ext uri="{FF2B5EF4-FFF2-40B4-BE49-F238E27FC236}">
                <a16:creationId xmlns:a16="http://schemas.microsoft.com/office/drawing/2014/main" id="{41BB8FE3-83E0-4015-9681-278A5CA19686}"/>
              </a:ext>
            </a:extLst>
          </p:cNvPr>
          <p:cNvPicPr>
            <a:picLocks noChangeAspect="1"/>
          </p:cNvPicPr>
          <p:nvPr/>
        </p:nvPicPr>
        <p:blipFill>
          <a:blip r:embed="rId3"/>
          <a:stretch>
            <a:fillRect/>
          </a:stretch>
        </p:blipFill>
        <p:spPr>
          <a:xfrm>
            <a:off x="8539918" y="3360512"/>
            <a:ext cx="3652082" cy="3540608"/>
          </a:xfrm>
          <a:prstGeom prst="rect">
            <a:avLst/>
          </a:prstGeom>
        </p:spPr>
      </p:pic>
    </p:spTree>
    <p:extLst>
      <p:ext uri="{BB962C8B-B14F-4D97-AF65-F5344CB8AC3E}">
        <p14:creationId xmlns:p14="http://schemas.microsoft.com/office/powerpoint/2010/main" val="2370952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a:t>Exercises</a:t>
            </a:r>
            <a:br>
              <a:rPr lang="da-DK"/>
            </a:br>
            <a:r>
              <a:rPr lang="da-DK"/>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19</a:t>
            </a:fld>
            <a:endParaRPr lang="da-DK"/>
          </a:p>
        </p:txBody>
      </p:sp>
    </p:spTree>
    <p:extLst>
      <p:ext uri="{BB962C8B-B14F-4D97-AF65-F5344CB8AC3E}">
        <p14:creationId xmlns:p14="http://schemas.microsoft.com/office/powerpoint/2010/main" val="158628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41E8E0C-52CB-4A18-832D-6D0D297F7387}"/>
              </a:ext>
            </a:extLst>
          </p:cNvPr>
          <p:cNvSpPr>
            <a:spLocks noGrp="1"/>
          </p:cNvSpPr>
          <p:nvPr>
            <p:ph type="body" sz="quarter" idx="13"/>
          </p:nvPr>
        </p:nvSpPr>
        <p:spPr/>
        <p:txBody>
          <a:bodyPr/>
          <a:lstStyle/>
          <a:p>
            <a:endParaRPr lang="da-DK"/>
          </a:p>
        </p:txBody>
      </p:sp>
      <p:sp>
        <p:nvSpPr>
          <p:cNvPr id="3" name="Pladsholder til tekst 2">
            <a:extLst>
              <a:ext uri="{FF2B5EF4-FFF2-40B4-BE49-F238E27FC236}">
                <a16:creationId xmlns:a16="http://schemas.microsoft.com/office/drawing/2014/main" id="{7C611D30-BC87-45DC-B419-0D66414958BB}"/>
              </a:ext>
            </a:extLst>
          </p:cNvPr>
          <p:cNvSpPr>
            <a:spLocks noGrp="1"/>
          </p:cNvSpPr>
          <p:nvPr>
            <p:ph type="body" sz="quarter" idx="23"/>
          </p:nvPr>
        </p:nvSpPr>
        <p:spPr/>
        <p:txBody>
          <a:bodyPr/>
          <a:lstStyle/>
          <a:p>
            <a:r>
              <a:rPr lang="da-DK"/>
              <a:t>1</a:t>
            </a:r>
          </a:p>
        </p:txBody>
      </p:sp>
      <p:sp>
        <p:nvSpPr>
          <p:cNvPr id="4" name="Pladsholder til tekst 3">
            <a:extLst>
              <a:ext uri="{FF2B5EF4-FFF2-40B4-BE49-F238E27FC236}">
                <a16:creationId xmlns:a16="http://schemas.microsoft.com/office/drawing/2014/main" id="{860A204F-CD83-477F-9FEE-45A877FDCFF6}"/>
              </a:ext>
            </a:extLst>
          </p:cNvPr>
          <p:cNvSpPr>
            <a:spLocks noGrp="1"/>
          </p:cNvSpPr>
          <p:nvPr>
            <p:ph type="body" sz="quarter" idx="24"/>
          </p:nvPr>
        </p:nvSpPr>
        <p:spPr/>
        <p:txBody>
          <a:bodyPr/>
          <a:lstStyle/>
          <a:p>
            <a:endParaRPr lang="da-DK"/>
          </a:p>
        </p:txBody>
      </p:sp>
      <p:sp>
        <p:nvSpPr>
          <p:cNvPr id="5" name="Pladsholder til dato 4">
            <a:extLst>
              <a:ext uri="{FF2B5EF4-FFF2-40B4-BE49-F238E27FC236}">
                <a16:creationId xmlns:a16="http://schemas.microsoft.com/office/drawing/2014/main" id="{8AB00ABB-32F3-460C-A67E-6A39F348443A}"/>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6" name="Pladsholder til sidefod 5">
            <a:extLst>
              <a:ext uri="{FF2B5EF4-FFF2-40B4-BE49-F238E27FC236}">
                <a16:creationId xmlns:a16="http://schemas.microsoft.com/office/drawing/2014/main" id="{E5EC12AF-77D4-40C2-9665-6F940E39C964}"/>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D7E72541-7610-4DF0-BDF1-3E00207B2B95}"/>
              </a:ext>
            </a:extLst>
          </p:cNvPr>
          <p:cNvSpPr>
            <a:spLocks noGrp="1"/>
          </p:cNvSpPr>
          <p:nvPr>
            <p:ph type="sldNum" sz="quarter" idx="16"/>
          </p:nvPr>
        </p:nvSpPr>
        <p:spPr/>
        <p:txBody>
          <a:bodyPr/>
          <a:lstStyle/>
          <a:p>
            <a:fld id="{24C8C45C-947F-4981-8B3F-4F32E973C901}" type="slidenum">
              <a:rPr lang="da-DK" smtClean="0"/>
              <a:pPr/>
              <a:t>2</a:t>
            </a:fld>
            <a:endParaRPr lang="da-DK"/>
          </a:p>
        </p:txBody>
      </p:sp>
    </p:spTree>
    <p:extLst>
      <p:ext uri="{BB962C8B-B14F-4D97-AF65-F5344CB8AC3E}">
        <p14:creationId xmlns:p14="http://schemas.microsoft.com/office/powerpoint/2010/main" val="1433380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41E8E0C-52CB-4A18-832D-6D0D297F7387}"/>
              </a:ext>
            </a:extLst>
          </p:cNvPr>
          <p:cNvSpPr>
            <a:spLocks noGrp="1"/>
          </p:cNvSpPr>
          <p:nvPr>
            <p:ph type="body" sz="quarter" idx="13"/>
          </p:nvPr>
        </p:nvSpPr>
        <p:spPr/>
        <p:txBody>
          <a:bodyPr/>
          <a:lstStyle/>
          <a:p>
            <a:endParaRPr lang="da-DK"/>
          </a:p>
        </p:txBody>
      </p:sp>
      <p:sp>
        <p:nvSpPr>
          <p:cNvPr id="3" name="Pladsholder til tekst 2">
            <a:extLst>
              <a:ext uri="{FF2B5EF4-FFF2-40B4-BE49-F238E27FC236}">
                <a16:creationId xmlns:a16="http://schemas.microsoft.com/office/drawing/2014/main" id="{7C611D30-BC87-45DC-B419-0D66414958BB}"/>
              </a:ext>
            </a:extLst>
          </p:cNvPr>
          <p:cNvSpPr>
            <a:spLocks noGrp="1"/>
          </p:cNvSpPr>
          <p:nvPr>
            <p:ph type="body" sz="quarter" idx="23"/>
          </p:nvPr>
        </p:nvSpPr>
        <p:spPr/>
        <p:txBody>
          <a:bodyPr/>
          <a:lstStyle/>
          <a:p>
            <a:r>
              <a:rPr lang="da-DK"/>
              <a:t>3</a:t>
            </a:r>
          </a:p>
        </p:txBody>
      </p:sp>
      <p:sp>
        <p:nvSpPr>
          <p:cNvPr id="4" name="Pladsholder til tekst 3">
            <a:extLst>
              <a:ext uri="{FF2B5EF4-FFF2-40B4-BE49-F238E27FC236}">
                <a16:creationId xmlns:a16="http://schemas.microsoft.com/office/drawing/2014/main" id="{860A204F-CD83-477F-9FEE-45A877FDCFF6}"/>
              </a:ext>
            </a:extLst>
          </p:cNvPr>
          <p:cNvSpPr>
            <a:spLocks noGrp="1"/>
          </p:cNvSpPr>
          <p:nvPr>
            <p:ph type="body" sz="quarter" idx="24"/>
          </p:nvPr>
        </p:nvSpPr>
        <p:spPr/>
        <p:txBody>
          <a:bodyPr/>
          <a:lstStyle/>
          <a:p>
            <a:endParaRPr lang="da-DK"/>
          </a:p>
        </p:txBody>
      </p:sp>
      <p:sp>
        <p:nvSpPr>
          <p:cNvPr id="5" name="Pladsholder til dato 4">
            <a:extLst>
              <a:ext uri="{FF2B5EF4-FFF2-40B4-BE49-F238E27FC236}">
                <a16:creationId xmlns:a16="http://schemas.microsoft.com/office/drawing/2014/main" id="{8AB00ABB-32F3-460C-A67E-6A39F348443A}"/>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6" name="Pladsholder til sidefod 5">
            <a:extLst>
              <a:ext uri="{FF2B5EF4-FFF2-40B4-BE49-F238E27FC236}">
                <a16:creationId xmlns:a16="http://schemas.microsoft.com/office/drawing/2014/main" id="{E5EC12AF-77D4-40C2-9665-6F940E39C964}"/>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D7E72541-7610-4DF0-BDF1-3E00207B2B95}"/>
              </a:ext>
            </a:extLst>
          </p:cNvPr>
          <p:cNvSpPr>
            <a:spLocks noGrp="1"/>
          </p:cNvSpPr>
          <p:nvPr>
            <p:ph type="sldNum" sz="quarter" idx="16"/>
          </p:nvPr>
        </p:nvSpPr>
        <p:spPr/>
        <p:txBody>
          <a:bodyPr/>
          <a:lstStyle/>
          <a:p>
            <a:fld id="{24C8C45C-947F-4981-8B3F-4F32E973C901}" type="slidenum">
              <a:rPr lang="da-DK" smtClean="0"/>
              <a:pPr/>
              <a:t>20</a:t>
            </a:fld>
            <a:endParaRPr lang="da-DK"/>
          </a:p>
        </p:txBody>
      </p:sp>
    </p:spTree>
    <p:extLst>
      <p:ext uri="{BB962C8B-B14F-4D97-AF65-F5344CB8AC3E}">
        <p14:creationId xmlns:p14="http://schemas.microsoft.com/office/powerpoint/2010/main" val="244036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21</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21</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p:spTree>
    <p:extLst>
      <p:ext uri="{BB962C8B-B14F-4D97-AF65-F5344CB8AC3E}">
        <p14:creationId xmlns:p14="http://schemas.microsoft.com/office/powerpoint/2010/main" val="107429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22</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a:cs typeface="Poppins" pitchFamily="2" charset="77"/>
              </a:rPr>
              <a:t>Each person shares what he or she is thinking in relation to the 12 principles. The team listens to one another’s reflections.</a:t>
            </a:r>
          </a:p>
          <a:p>
            <a:pPr>
              <a:lnSpc>
                <a:spcPts val="1800"/>
              </a:lnSpc>
            </a:pPr>
            <a:endParaRPr lang="en-US" sz="1200" spc="-1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18234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p:spTree>
    <p:extLst>
      <p:ext uri="{BB962C8B-B14F-4D97-AF65-F5344CB8AC3E}">
        <p14:creationId xmlns:p14="http://schemas.microsoft.com/office/powerpoint/2010/main" val="3685783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23</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1233645" y="2299950"/>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48547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C – Roles &amp; Actions</a:t>
            </a:r>
            <a:endParaRPr lang="da-DK" sz="3200" b="1">
              <a:solidFill>
                <a:srgbClr val="14143C"/>
              </a:solidFill>
              <a:latin typeface="Academy Sans" panose="020B0503030000000000" pitchFamily="34" charset="0"/>
            </a:endParaRPr>
          </a:p>
        </p:txBody>
      </p:sp>
      <p:sp>
        <p:nvSpPr>
          <p:cNvPr id="59" name="TextBox 10">
            <a:extLst>
              <a:ext uri="{FF2B5EF4-FFF2-40B4-BE49-F238E27FC236}">
                <a16:creationId xmlns:a16="http://schemas.microsoft.com/office/drawing/2014/main" id="{7D003736-9E0C-406F-AC08-31B1AE184E3B}"/>
              </a:ext>
            </a:extLst>
          </p:cNvPr>
          <p:cNvSpPr txBox="1"/>
          <p:nvPr/>
        </p:nvSpPr>
        <p:spPr>
          <a:xfrm>
            <a:off x="1684516" y="2096046"/>
            <a:ext cx="5076150" cy="784830"/>
          </a:xfrm>
          <a:prstGeom prst="rect">
            <a:avLst/>
          </a:prstGeom>
          <a:noFill/>
        </p:spPr>
        <p:txBody>
          <a:bodyPr wrap="square" rtlCol="0">
            <a:spAutoFit/>
          </a:bodyPr>
          <a:lstStyle/>
          <a:p>
            <a:pPr>
              <a:lnSpc>
                <a:spcPts val="1800"/>
              </a:lnSpc>
            </a:pPr>
            <a:r>
              <a:rPr lang="en-US" sz="1600" b="1" spc="-10">
                <a:cs typeface="Poppins" pitchFamily="2" charset="77"/>
              </a:rPr>
              <a:t>10 min. in the group</a:t>
            </a:r>
          </a:p>
          <a:p>
            <a:pPr>
              <a:lnSpc>
                <a:spcPts val="1800"/>
              </a:lnSpc>
            </a:pPr>
            <a:r>
              <a:rPr lang="en-US" sz="1600" spc="-10">
                <a:cs typeface="Poppins" pitchFamily="2" charset="77"/>
              </a:rPr>
              <a:t>Review and discuss each action- &amp; responsibility card before placing the card in the diagram below</a:t>
            </a:r>
          </a:p>
        </p:txBody>
      </p:sp>
    </p:spTree>
    <p:extLst>
      <p:ext uri="{BB962C8B-B14F-4D97-AF65-F5344CB8AC3E}">
        <p14:creationId xmlns:p14="http://schemas.microsoft.com/office/powerpoint/2010/main" val="137481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69DE50D7-F5BB-4490-8FCE-A5C244F53C2A}"/>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C4CB93F3-0E3C-44C6-83DB-81C9EBE5EF13}"/>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24</a:t>
            </a:fld>
            <a:endParaRPr lang="da-DK"/>
          </a:p>
        </p:txBody>
      </p:sp>
      <p:sp>
        <p:nvSpPr>
          <p:cNvPr id="6" name="Tekstfelt 5">
            <a:extLst>
              <a:ext uri="{FF2B5EF4-FFF2-40B4-BE49-F238E27FC236}">
                <a16:creationId xmlns:a16="http://schemas.microsoft.com/office/drawing/2014/main" id="{3A5019B5-2445-476E-A9CA-6F30DA662525}"/>
              </a:ext>
            </a:extLst>
          </p:cNvPr>
          <p:cNvSpPr txBox="1"/>
          <p:nvPr/>
        </p:nvSpPr>
        <p:spPr>
          <a:xfrm>
            <a:off x="457191" y="520257"/>
            <a:ext cx="447398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11" name="Pladsholder til dato 5">
            <a:extLst>
              <a:ext uri="{FF2B5EF4-FFF2-40B4-BE49-F238E27FC236}">
                <a16:creationId xmlns:a16="http://schemas.microsoft.com/office/drawing/2014/main" id="{73BA2769-EA3B-4ED3-BDBE-9225C9C572C7}"/>
              </a:ext>
            </a:extLst>
          </p:cNvPr>
          <p:cNvSpPr txBox="1">
            <a:spLocks/>
          </p:cNvSpPr>
          <p:nvPr/>
        </p:nvSpPr>
        <p:spPr>
          <a:xfrm>
            <a:off x="0" y="6858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EF8F09C-206B-459C-B1F4-08C93E96E178}" type="datetime2">
              <a:rPr lang="da-DK" sz="100" smtClean="0">
                <a:noFill/>
                <a:latin typeface="Arial"/>
              </a:rPr>
              <a:pPr algn="r">
                <a:defRPr/>
              </a:pPr>
              <a:t>18. januar 2022</a:t>
            </a:fld>
            <a:endParaRPr lang="da-DK" sz="100">
              <a:noFill/>
              <a:latin typeface="Arial"/>
            </a:endParaRPr>
          </a:p>
        </p:txBody>
      </p:sp>
      <p:sp>
        <p:nvSpPr>
          <p:cNvPr id="39" name="Tekstfelt 38">
            <a:extLst>
              <a:ext uri="{FF2B5EF4-FFF2-40B4-BE49-F238E27FC236}">
                <a16:creationId xmlns:a16="http://schemas.microsoft.com/office/drawing/2014/main" id="{E022B1B0-3297-4D65-B740-F35E20DAA7BE}"/>
              </a:ext>
            </a:extLst>
          </p:cNvPr>
          <p:cNvSpPr txBox="1"/>
          <p:nvPr/>
        </p:nvSpPr>
        <p:spPr>
          <a:xfrm>
            <a:off x="2663371" y="4578040"/>
            <a:ext cx="587829" cy="992323"/>
          </a:xfrm>
          <a:prstGeom prst="rect">
            <a:avLst/>
          </a:prstGeom>
          <a:solidFill>
            <a:schemeClr val="bg1"/>
          </a:solidFill>
        </p:spPr>
        <p:txBody>
          <a:bodyPr wrap="square" lIns="0" tIns="0" rIns="0" bIns="0" rtlCol="0">
            <a:spAutoFit/>
          </a:bodyPr>
          <a:lstStyle/>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p:txBody>
      </p:sp>
      <p:sp>
        <p:nvSpPr>
          <p:cNvPr id="42" name="Rutediagram: Forbindelse 41">
            <a:extLst>
              <a:ext uri="{FF2B5EF4-FFF2-40B4-BE49-F238E27FC236}">
                <a16:creationId xmlns:a16="http://schemas.microsoft.com/office/drawing/2014/main" id="{6AD28C15-6C8B-4B9F-B369-08B8C1C214A9}"/>
              </a:ext>
            </a:extLst>
          </p:cNvPr>
          <p:cNvSpPr/>
          <p:nvPr/>
        </p:nvSpPr>
        <p:spPr bwMode="auto">
          <a:xfrm>
            <a:off x="2727932"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44" name="Tekstfelt 43">
            <a:extLst>
              <a:ext uri="{FF2B5EF4-FFF2-40B4-BE49-F238E27FC236}">
                <a16:creationId xmlns:a16="http://schemas.microsoft.com/office/drawing/2014/main" id="{CD5DC4A1-E489-4F5C-97E1-0115490AD8B7}"/>
              </a:ext>
            </a:extLst>
          </p:cNvPr>
          <p:cNvSpPr txBox="1"/>
          <p:nvPr/>
        </p:nvSpPr>
        <p:spPr>
          <a:xfrm>
            <a:off x="6196405" y="849086"/>
            <a:ext cx="766707" cy="489988"/>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Attende Daily Stand-up Meetings</a:t>
            </a:r>
          </a:p>
        </p:txBody>
      </p:sp>
      <p:sp>
        <p:nvSpPr>
          <p:cNvPr id="45" name="Tekstfelt 44">
            <a:extLst>
              <a:ext uri="{FF2B5EF4-FFF2-40B4-BE49-F238E27FC236}">
                <a16:creationId xmlns:a16="http://schemas.microsoft.com/office/drawing/2014/main" id="{962815DA-EB49-4D8D-B5C0-DBF804167D30}"/>
              </a:ext>
            </a:extLst>
          </p:cNvPr>
          <p:cNvSpPr txBox="1"/>
          <p:nvPr/>
        </p:nvSpPr>
        <p:spPr>
          <a:xfrm>
            <a:off x="6900267" y="4647636"/>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Scrum Master</a:t>
            </a:r>
          </a:p>
        </p:txBody>
      </p:sp>
      <p:sp>
        <p:nvSpPr>
          <p:cNvPr id="46" name="Tekstfelt 45">
            <a:extLst>
              <a:ext uri="{FF2B5EF4-FFF2-40B4-BE49-F238E27FC236}">
                <a16:creationId xmlns:a16="http://schemas.microsoft.com/office/drawing/2014/main" id="{41F2F75B-7838-4E34-9021-FD27744C1C12}"/>
              </a:ext>
            </a:extLst>
          </p:cNvPr>
          <p:cNvSpPr txBox="1"/>
          <p:nvPr/>
        </p:nvSpPr>
        <p:spPr>
          <a:xfrm>
            <a:off x="330770" y="4755593"/>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Product Owner</a:t>
            </a:r>
          </a:p>
        </p:txBody>
      </p:sp>
      <p:sp>
        <p:nvSpPr>
          <p:cNvPr id="47" name="Tekstfelt 46">
            <a:extLst>
              <a:ext uri="{FF2B5EF4-FFF2-40B4-BE49-F238E27FC236}">
                <a16:creationId xmlns:a16="http://schemas.microsoft.com/office/drawing/2014/main" id="{250F0868-70F7-40E3-B5F2-CF2077AE1C74}"/>
              </a:ext>
            </a:extLst>
          </p:cNvPr>
          <p:cNvSpPr txBox="1"/>
          <p:nvPr/>
        </p:nvSpPr>
        <p:spPr>
          <a:xfrm>
            <a:off x="1327508" y="1644962"/>
            <a:ext cx="966359"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Agile Team </a:t>
            </a:r>
          </a:p>
          <a:p>
            <a:pPr algn="l">
              <a:lnSpc>
                <a:spcPct val="110000"/>
              </a:lnSpc>
            </a:pPr>
            <a:r>
              <a:rPr lang="da-DK" sz="1200" b="1">
                <a:solidFill>
                  <a:schemeClr val="accent1"/>
                </a:solidFill>
              </a:rPr>
              <a:t>(-PO &amp; SM)</a:t>
            </a:r>
          </a:p>
        </p:txBody>
      </p:sp>
      <p:sp>
        <p:nvSpPr>
          <p:cNvPr id="48" name="Tekstfelt 47">
            <a:extLst>
              <a:ext uri="{FF2B5EF4-FFF2-40B4-BE49-F238E27FC236}">
                <a16:creationId xmlns:a16="http://schemas.microsoft.com/office/drawing/2014/main" id="{6730254E-AC7B-4277-A800-E4FF2CC3498C}"/>
              </a:ext>
            </a:extLst>
          </p:cNvPr>
          <p:cNvSpPr txBox="1"/>
          <p:nvPr/>
        </p:nvSpPr>
        <p:spPr>
          <a:xfrm>
            <a:off x="7205148" y="89734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Prioritize the Team Backlog</a:t>
            </a:r>
          </a:p>
        </p:txBody>
      </p:sp>
      <p:sp>
        <p:nvSpPr>
          <p:cNvPr id="49" name="Tekstfelt 48">
            <a:extLst>
              <a:ext uri="{FF2B5EF4-FFF2-40B4-BE49-F238E27FC236}">
                <a16:creationId xmlns:a16="http://schemas.microsoft.com/office/drawing/2014/main" id="{D33B5DB6-E881-445A-BBCB-73A40A2873BD}"/>
              </a:ext>
            </a:extLst>
          </p:cNvPr>
          <p:cNvSpPr txBox="1"/>
          <p:nvPr/>
        </p:nvSpPr>
        <p:spPr>
          <a:xfrm>
            <a:off x="8250304" y="722586"/>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Retrospective</a:t>
            </a:r>
          </a:p>
        </p:txBody>
      </p:sp>
      <p:sp>
        <p:nvSpPr>
          <p:cNvPr id="50" name="Tekstfelt 49">
            <a:extLst>
              <a:ext uri="{FF2B5EF4-FFF2-40B4-BE49-F238E27FC236}">
                <a16:creationId xmlns:a16="http://schemas.microsoft.com/office/drawing/2014/main" id="{B10EDC5E-D71A-4409-BC70-7313D269D222}"/>
              </a:ext>
            </a:extLst>
          </p:cNvPr>
          <p:cNvSpPr txBox="1"/>
          <p:nvPr/>
        </p:nvSpPr>
        <p:spPr>
          <a:xfrm>
            <a:off x="8446248" y="1336142"/>
            <a:ext cx="5707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Test the system</a:t>
            </a:r>
          </a:p>
        </p:txBody>
      </p:sp>
      <p:sp>
        <p:nvSpPr>
          <p:cNvPr id="51" name="Tekstfelt 50">
            <a:extLst>
              <a:ext uri="{FF2B5EF4-FFF2-40B4-BE49-F238E27FC236}">
                <a16:creationId xmlns:a16="http://schemas.microsoft.com/office/drawing/2014/main" id="{AB88F51D-06C4-4F01-9FD3-1982220D5AD3}"/>
              </a:ext>
            </a:extLst>
          </p:cNvPr>
          <p:cNvSpPr txBox="1"/>
          <p:nvPr/>
        </p:nvSpPr>
        <p:spPr>
          <a:xfrm>
            <a:off x="9718879" y="8278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Develop the system</a:t>
            </a:r>
          </a:p>
        </p:txBody>
      </p:sp>
      <p:sp>
        <p:nvSpPr>
          <p:cNvPr id="52" name="Tekstfelt 51">
            <a:extLst>
              <a:ext uri="{FF2B5EF4-FFF2-40B4-BE49-F238E27FC236}">
                <a16:creationId xmlns:a16="http://schemas.microsoft.com/office/drawing/2014/main" id="{CBD9C890-A7B5-4A70-B831-8D2049F79037}"/>
              </a:ext>
            </a:extLst>
          </p:cNvPr>
          <p:cNvSpPr txBox="1"/>
          <p:nvPr/>
        </p:nvSpPr>
        <p:spPr>
          <a:xfrm>
            <a:off x="9813222" y="145921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Accept requirements</a:t>
            </a:r>
          </a:p>
        </p:txBody>
      </p:sp>
      <p:sp>
        <p:nvSpPr>
          <p:cNvPr id="53" name="Tekstfelt 52">
            <a:extLst>
              <a:ext uri="{FF2B5EF4-FFF2-40B4-BE49-F238E27FC236}">
                <a16:creationId xmlns:a16="http://schemas.microsoft.com/office/drawing/2014/main" id="{DF7BD6EE-42F9-4ADC-9F12-8929583A9A6F}"/>
              </a:ext>
            </a:extLst>
          </p:cNvPr>
          <p:cNvSpPr txBox="1"/>
          <p:nvPr/>
        </p:nvSpPr>
        <p:spPr>
          <a:xfrm>
            <a:off x="6883331" y="1467271"/>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Coach the Agile team</a:t>
            </a:r>
          </a:p>
        </p:txBody>
      </p:sp>
      <p:sp>
        <p:nvSpPr>
          <p:cNvPr id="54" name="Tekstfelt 53">
            <a:extLst>
              <a:ext uri="{FF2B5EF4-FFF2-40B4-BE49-F238E27FC236}">
                <a16:creationId xmlns:a16="http://schemas.microsoft.com/office/drawing/2014/main" id="{ABD9BA4A-592E-4B55-BAF1-6412F087756B}"/>
              </a:ext>
            </a:extLst>
          </p:cNvPr>
          <p:cNvSpPr txBox="1"/>
          <p:nvPr/>
        </p:nvSpPr>
        <p:spPr>
          <a:xfrm>
            <a:off x="7866950" y="184587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Backlog refinement</a:t>
            </a:r>
          </a:p>
        </p:txBody>
      </p:sp>
      <p:sp>
        <p:nvSpPr>
          <p:cNvPr id="55" name="Tekstfelt 54">
            <a:extLst>
              <a:ext uri="{FF2B5EF4-FFF2-40B4-BE49-F238E27FC236}">
                <a16:creationId xmlns:a16="http://schemas.microsoft.com/office/drawing/2014/main" id="{648B9184-09C8-4DA2-97D0-FC4E35E905B4}"/>
              </a:ext>
            </a:extLst>
          </p:cNvPr>
          <p:cNvSpPr txBox="1"/>
          <p:nvPr/>
        </p:nvSpPr>
        <p:spPr>
          <a:xfrm>
            <a:off x="10102232" y="33024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Create userstories</a:t>
            </a:r>
          </a:p>
        </p:txBody>
      </p:sp>
      <p:sp>
        <p:nvSpPr>
          <p:cNvPr id="56" name="Tekstfelt 55">
            <a:extLst>
              <a:ext uri="{FF2B5EF4-FFF2-40B4-BE49-F238E27FC236}">
                <a16:creationId xmlns:a16="http://schemas.microsoft.com/office/drawing/2014/main" id="{F7A093B8-30FC-43A7-BD6F-B703FB5107A8}"/>
              </a:ext>
            </a:extLst>
          </p:cNvPr>
          <p:cNvSpPr txBox="1"/>
          <p:nvPr/>
        </p:nvSpPr>
        <p:spPr>
          <a:xfrm>
            <a:off x="10371569" y="2435369"/>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Facilitate team events</a:t>
            </a:r>
          </a:p>
        </p:txBody>
      </p:sp>
      <p:sp>
        <p:nvSpPr>
          <p:cNvPr id="57" name="Tekstfelt 56">
            <a:extLst>
              <a:ext uri="{FF2B5EF4-FFF2-40B4-BE49-F238E27FC236}">
                <a16:creationId xmlns:a16="http://schemas.microsoft.com/office/drawing/2014/main" id="{227D7FF5-9BA2-4001-9BAA-3AE26E7095F5}"/>
              </a:ext>
            </a:extLst>
          </p:cNvPr>
          <p:cNvSpPr txBox="1"/>
          <p:nvPr/>
        </p:nvSpPr>
        <p:spPr>
          <a:xfrm>
            <a:off x="8926267" y="1956746"/>
            <a:ext cx="974265"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Communicate with other teams</a:t>
            </a:r>
          </a:p>
        </p:txBody>
      </p:sp>
      <p:sp>
        <p:nvSpPr>
          <p:cNvPr id="58" name="Tekstfelt 57">
            <a:extLst>
              <a:ext uri="{FF2B5EF4-FFF2-40B4-BE49-F238E27FC236}">
                <a16:creationId xmlns:a16="http://schemas.microsoft.com/office/drawing/2014/main" id="{813D96C8-5BDC-4BDE-82D1-20CB7A0C6644}"/>
              </a:ext>
            </a:extLst>
          </p:cNvPr>
          <p:cNvSpPr txBox="1"/>
          <p:nvPr/>
        </p:nvSpPr>
        <p:spPr>
          <a:xfrm>
            <a:off x="10102232" y="4755593"/>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Improve the team process</a:t>
            </a:r>
          </a:p>
        </p:txBody>
      </p:sp>
      <p:sp>
        <p:nvSpPr>
          <p:cNvPr id="59" name="Tekstfelt 58">
            <a:extLst>
              <a:ext uri="{FF2B5EF4-FFF2-40B4-BE49-F238E27FC236}">
                <a16:creationId xmlns:a16="http://schemas.microsoft.com/office/drawing/2014/main" id="{2E8B224E-C4EC-4423-A646-C5A09ED224BB}"/>
              </a:ext>
            </a:extLst>
          </p:cNvPr>
          <p:cNvSpPr txBox="1"/>
          <p:nvPr/>
        </p:nvSpPr>
        <p:spPr>
          <a:xfrm>
            <a:off x="8974257" y="2697901"/>
            <a:ext cx="766707" cy="253000"/>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Ensure quality</a:t>
            </a:r>
          </a:p>
        </p:txBody>
      </p:sp>
      <p:sp>
        <p:nvSpPr>
          <p:cNvPr id="60" name="Tekstfelt 59">
            <a:extLst>
              <a:ext uri="{FF2B5EF4-FFF2-40B4-BE49-F238E27FC236}">
                <a16:creationId xmlns:a16="http://schemas.microsoft.com/office/drawing/2014/main" id="{168E0B28-B748-4C30-94E4-2A589BCBC557}"/>
              </a:ext>
            </a:extLst>
          </p:cNvPr>
          <p:cNvSpPr txBox="1"/>
          <p:nvPr/>
        </p:nvSpPr>
        <p:spPr>
          <a:xfrm>
            <a:off x="10102232" y="4020799"/>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Represent the customer</a:t>
            </a:r>
          </a:p>
        </p:txBody>
      </p:sp>
      <p:sp>
        <p:nvSpPr>
          <p:cNvPr id="61" name="Tekstfelt 60">
            <a:extLst>
              <a:ext uri="{FF2B5EF4-FFF2-40B4-BE49-F238E27FC236}">
                <a16:creationId xmlns:a16="http://schemas.microsoft.com/office/drawing/2014/main" id="{884990F0-1F8B-4F6C-AC99-75AC4D7DD05D}"/>
              </a:ext>
            </a:extLst>
          </p:cNvPr>
          <p:cNvSpPr txBox="1"/>
          <p:nvPr/>
        </p:nvSpPr>
        <p:spPr>
          <a:xfrm>
            <a:off x="9718879" y="6058361"/>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Help remove impediments</a:t>
            </a:r>
          </a:p>
        </p:txBody>
      </p:sp>
      <p:sp>
        <p:nvSpPr>
          <p:cNvPr id="62" name="Tekstfelt 61">
            <a:extLst>
              <a:ext uri="{FF2B5EF4-FFF2-40B4-BE49-F238E27FC236}">
                <a16:creationId xmlns:a16="http://schemas.microsoft.com/office/drawing/2014/main" id="{FAC5C214-0F9E-41A9-9200-7208A03483CB}"/>
              </a:ext>
            </a:extLst>
          </p:cNvPr>
          <p:cNvSpPr txBox="1"/>
          <p:nvPr/>
        </p:nvSpPr>
        <p:spPr>
          <a:xfrm>
            <a:off x="8777280" y="3488190"/>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Plan the iteration</a:t>
            </a:r>
          </a:p>
        </p:txBody>
      </p:sp>
      <p:sp>
        <p:nvSpPr>
          <p:cNvPr id="63" name="Tekstfelt 62">
            <a:extLst>
              <a:ext uri="{FF2B5EF4-FFF2-40B4-BE49-F238E27FC236}">
                <a16:creationId xmlns:a16="http://schemas.microsoft.com/office/drawing/2014/main" id="{B71493C7-072B-476B-88D9-AD5DEC79D052}"/>
              </a:ext>
            </a:extLst>
          </p:cNvPr>
          <p:cNvSpPr txBox="1"/>
          <p:nvPr/>
        </p:nvSpPr>
        <p:spPr>
          <a:xfrm>
            <a:off x="8777280" y="463796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Execute the iteration</a:t>
            </a:r>
          </a:p>
        </p:txBody>
      </p:sp>
      <p:sp>
        <p:nvSpPr>
          <p:cNvPr id="64" name="Tekstfelt 63">
            <a:extLst>
              <a:ext uri="{FF2B5EF4-FFF2-40B4-BE49-F238E27FC236}">
                <a16:creationId xmlns:a16="http://schemas.microsoft.com/office/drawing/2014/main" id="{4A737028-1298-4F6C-8A5D-702D9D030FE0}"/>
              </a:ext>
            </a:extLst>
          </p:cNvPr>
          <p:cNvSpPr txBox="1"/>
          <p:nvPr/>
        </p:nvSpPr>
        <p:spPr>
          <a:xfrm>
            <a:off x="8845730" y="5601999"/>
            <a:ext cx="967492"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Prepare agenda for iteration review</a:t>
            </a:r>
          </a:p>
        </p:txBody>
      </p:sp>
      <p:sp>
        <p:nvSpPr>
          <p:cNvPr id="68" name="Rutediagram: Forbindelse 67">
            <a:extLst>
              <a:ext uri="{FF2B5EF4-FFF2-40B4-BE49-F238E27FC236}">
                <a16:creationId xmlns:a16="http://schemas.microsoft.com/office/drawing/2014/main" id="{8A88554F-07E1-4EFC-B179-4610DE66D62C}"/>
              </a:ext>
            </a:extLst>
          </p:cNvPr>
          <p:cNvSpPr/>
          <p:nvPr/>
        </p:nvSpPr>
        <p:spPr bwMode="auto">
          <a:xfrm>
            <a:off x="959159"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69" name="Rutediagram: Forbindelse 68">
            <a:extLst>
              <a:ext uri="{FF2B5EF4-FFF2-40B4-BE49-F238E27FC236}">
                <a16:creationId xmlns:a16="http://schemas.microsoft.com/office/drawing/2014/main" id="{DCAAE0E9-01E0-488E-8290-EE4DC03C8B85}"/>
              </a:ext>
            </a:extLst>
          </p:cNvPr>
          <p:cNvSpPr/>
          <p:nvPr/>
        </p:nvSpPr>
        <p:spPr bwMode="auto">
          <a:xfrm>
            <a:off x="2000970" y="1083092"/>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Tree>
    <p:extLst>
      <p:ext uri="{BB962C8B-B14F-4D97-AF65-F5344CB8AC3E}">
        <p14:creationId xmlns:p14="http://schemas.microsoft.com/office/powerpoint/2010/main" val="222316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25</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6" y="2863863"/>
            <a:ext cx="6598076" cy="492443"/>
          </a:xfrm>
          <a:prstGeom prst="rect">
            <a:avLst/>
          </a:prstGeom>
          <a:noFill/>
        </p:spPr>
        <p:txBody>
          <a:bodyPr wrap="square" lIns="0" tIns="0" rIns="0" bIns="0" rtlCol="0">
            <a:spAutoFit/>
          </a:bodyPr>
          <a:lstStyle/>
          <a:p>
            <a:r>
              <a:rPr lang="en-US" sz="1600"/>
              <a:t>What is the “burning reason” why the company is doing this now?​</a:t>
            </a:r>
          </a:p>
          <a:p>
            <a:endParaRPr lang="en-US" sz="1600"/>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3" y="4460039"/>
            <a:ext cx="4996201" cy="584775"/>
          </a:xfrm>
          <a:prstGeom prst="rect">
            <a:avLst/>
          </a:prstGeom>
          <a:noFill/>
        </p:spPr>
        <p:txBody>
          <a:bodyPr wrap="square">
            <a:spAutoFit/>
          </a:bodyPr>
          <a:lstStyle/>
          <a:p>
            <a:r>
              <a:rPr lang="en-US" sz="1600"/>
              <a:t>What would you do to educate the entire organization? ​</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267123" y="3712229"/>
            <a:ext cx="4981002" cy="338554"/>
          </a:xfrm>
          <a:prstGeom prst="rect">
            <a:avLst/>
          </a:prstGeom>
          <a:noFill/>
        </p:spPr>
        <p:txBody>
          <a:bodyPr wrap="square">
            <a:spAutoFit/>
          </a:bodyPr>
          <a:lstStyle/>
          <a:p>
            <a:r>
              <a:rPr lang="en-US" sz="1600"/>
              <a:t>Would you have the correct people in each role?​</a:t>
            </a:r>
            <a:endParaRPr lang="da-DK" sz="1600"/>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7380268" cy="276679"/>
          </a:xfrm>
          <a:prstGeom prst="rect">
            <a:avLst/>
          </a:prstGeom>
          <a:noFill/>
        </p:spPr>
        <p:txBody>
          <a:bodyPr wrap="square" lIns="0" tIns="0" rIns="0" bIns="0" rtlCol="0">
            <a:spAutoFit/>
          </a:bodyPr>
          <a:lstStyle/>
          <a:p>
            <a:pPr algn="l">
              <a:lnSpc>
                <a:spcPct val="110000"/>
              </a:lnSpc>
            </a:pPr>
            <a:r>
              <a:rPr lang="da-DK">
                <a:solidFill>
                  <a:schemeClr val="accent1"/>
                </a:solidFill>
              </a:rPr>
              <a:t>If </a:t>
            </a:r>
            <a:r>
              <a:rPr lang="da-DK" err="1">
                <a:solidFill>
                  <a:schemeClr val="accent1"/>
                </a:solidFill>
              </a:rPr>
              <a:t>your</a:t>
            </a:r>
            <a:r>
              <a:rPr lang="da-DK">
                <a:solidFill>
                  <a:schemeClr val="accent1"/>
                </a:solidFill>
              </a:rPr>
              <a:t> </a:t>
            </a:r>
            <a:r>
              <a:rPr lang="da-DK" err="1">
                <a:solidFill>
                  <a:schemeClr val="accent1"/>
                </a:solidFill>
              </a:rPr>
              <a:t>organization</a:t>
            </a:r>
            <a:r>
              <a:rPr lang="da-DK">
                <a:solidFill>
                  <a:schemeClr val="accent1"/>
                </a:solidFill>
              </a:rPr>
              <a:t> </a:t>
            </a:r>
            <a:r>
              <a:rPr lang="da-DK" err="1">
                <a:solidFill>
                  <a:schemeClr val="accent1"/>
                </a:solidFill>
              </a:rPr>
              <a:t>where</a:t>
            </a:r>
            <a:r>
              <a:rPr lang="da-DK">
                <a:solidFill>
                  <a:schemeClr val="accent1"/>
                </a:solidFill>
              </a:rPr>
              <a:t> to </a:t>
            </a:r>
            <a:r>
              <a:rPr lang="da-DK" err="1">
                <a:solidFill>
                  <a:schemeClr val="accent1"/>
                </a:solidFill>
              </a:rPr>
              <a:t>adapt</a:t>
            </a:r>
            <a:r>
              <a:rPr lang="da-DK">
                <a:solidFill>
                  <a:schemeClr val="accent1"/>
                </a:solidFill>
              </a:rPr>
              <a:t> the agile </a:t>
            </a:r>
            <a:r>
              <a:rPr lang="da-DK" err="1">
                <a:solidFill>
                  <a:schemeClr val="accent1"/>
                </a:solidFill>
              </a:rPr>
              <a:t>development</a:t>
            </a:r>
            <a:r>
              <a:rPr lang="da-DK">
                <a:solidFill>
                  <a:schemeClr val="accent1"/>
                </a:solidFill>
              </a:rPr>
              <a:t> model….</a:t>
            </a:r>
          </a:p>
        </p:txBody>
      </p:sp>
    </p:spTree>
    <p:extLst>
      <p:ext uri="{BB962C8B-B14F-4D97-AF65-F5344CB8AC3E}">
        <p14:creationId xmlns:p14="http://schemas.microsoft.com/office/powerpoint/2010/main" val="1872364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212265" y="924896"/>
            <a:ext cx="1767472"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John 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29364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46D06CE-D415-49D5-A888-5A895B639C5A}"/>
              </a:ext>
            </a:extLst>
          </p:cNvPr>
          <p:cNvSpPr>
            <a:spLocks noGrp="1"/>
          </p:cNvSpPr>
          <p:nvPr>
            <p:ph sz="quarter" idx="13"/>
          </p:nvPr>
        </p:nvSpPr>
        <p:spPr>
          <a:xfrm>
            <a:off x="173802" y="2393371"/>
            <a:ext cx="3081492" cy="2696080"/>
          </a:xfrm>
        </p:spPr>
        <p:txBody>
          <a:bodyPr vert="horz" lIns="0" tIns="0" rIns="0" bIns="0" rtlCol="0" anchor="t">
            <a:noAutofit/>
          </a:bodyPr>
          <a:lstStyle/>
          <a:p>
            <a:pPr marL="0" indent="0" algn="ctr">
              <a:buNone/>
            </a:pPr>
            <a:r>
              <a:rPr lang="da-DK" sz="4000" b="1">
                <a:solidFill>
                  <a:schemeClr val="bg1"/>
                </a:solidFill>
                <a:latin typeface="Academy Sans Office Black" panose="020B0A03030000000000" pitchFamily="34" charset="0"/>
                <a:cs typeface="Arial"/>
              </a:rPr>
              <a:t>Action Plan</a:t>
            </a:r>
          </a:p>
        </p:txBody>
      </p:sp>
      <p:sp>
        <p:nvSpPr>
          <p:cNvPr id="6" name="Pladsholder til dato 5">
            <a:extLst>
              <a:ext uri="{FF2B5EF4-FFF2-40B4-BE49-F238E27FC236}">
                <a16:creationId xmlns:a16="http://schemas.microsoft.com/office/drawing/2014/main" id="{6595BFDE-4D28-4539-B1CE-72004F1A735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8F09C-206B-459C-B1F4-08C93E96E178}" type="datetime2">
              <a:rPr kumimoji="0" lang="da-DK"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 januar 2022</a:t>
            </a:fld>
            <a:endParaRPr kumimoji="0" lang="da-DK" sz="100" b="0" i="0" u="none" strike="noStrike" kern="1200" cap="none" spc="0" normalizeH="0" baseline="0" noProof="0">
              <a:ln>
                <a:noFill/>
              </a:ln>
              <a:noFill/>
              <a:effectLst/>
              <a:uLnTx/>
              <a:uFillTx/>
              <a:latin typeface="Arial"/>
              <a:ea typeface="+mn-ea"/>
              <a:cs typeface="+mn-cs"/>
            </a:endParaRPr>
          </a:p>
        </p:txBody>
      </p:sp>
      <p:graphicFrame>
        <p:nvGraphicFramePr>
          <p:cNvPr id="30" name="Google Shape;1246;p205">
            <a:extLst>
              <a:ext uri="{FF2B5EF4-FFF2-40B4-BE49-F238E27FC236}">
                <a16:creationId xmlns:a16="http://schemas.microsoft.com/office/drawing/2014/main" id="{F852CE87-70A3-494A-AEA8-6E168BF0A00C}"/>
              </a:ext>
            </a:extLst>
          </p:cNvPr>
          <p:cNvGraphicFramePr/>
          <p:nvPr/>
        </p:nvGraphicFramePr>
        <p:xfrm>
          <a:off x="6091525" y="3730795"/>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da-DK" sz="1000" b="0">
                          <a:latin typeface="Academy Sans Office Black"/>
                        </a:rPr>
                        <a:t>Next step</a:t>
                      </a: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1" name="Google Shape;1246;p205">
            <a:extLst>
              <a:ext uri="{FF2B5EF4-FFF2-40B4-BE49-F238E27FC236}">
                <a16:creationId xmlns:a16="http://schemas.microsoft.com/office/drawing/2014/main" id="{9F1A303A-9BB1-4A7F-9C27-1489FC63D98B}"/>
              </a:ext>
            </a:extLst>
          </p:cNvPr>
          <p:cNvGraphicFramePr/>
          <p:nvPr/>
        </p:nvGraphicFramePr>
        <p:xfrm>
          <a:off x="636485" y="122070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in a Tax Ministry</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3" name="Google Shape;1246;p205">
            <a:extLst>
              <a:ext uri="{FF2B5EF4-FFF2-40B4-BE49-F238E27FC236}">
                <a16:creationId xmlns:a16="http://schemas.microsoft.com/office/drawing/2014/main" id="{0726FD1D-DDAA-4FBA-9459-AC606B0A43CD}"/>
              </a:ext>
            </a:extLst>
          </p:cNvPr>
          <p:cNvGraphicFramePr/>
          <p:nvPr/>
        </p:nvGraphicFramePr>
        <p:xfrm>
          <a:off x="3401805" y="1212427"/>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Manifest</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5" name="Google Shape;1246;p205">
            <a:extLst>
              <a:ext uri="{FF2B5EF4-FFF2-40B4-BE49-F238E27FC236}">
                <a16:creationId xmlns:a16="http://schemas.microsoft.com/office/drawing/2014/main" id="{202B626A-996B-4F21-984D-B941EE73765A}"/>
              </a:ext>
            </a:extLst>
          </p:cNvPr>
          <p:cNvGraphicFramePr/>
          <p:nvPr/>
        </p:nvGraphicFramePr>
        <p:xfrm>
          <a:off x="6091525" y="1205354"/>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0">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12 Principles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7" name="Google Shape;1246;p205">
            <a:extLst>
              <a:ext uri="{FF2B5EF4-FFF2-40B4-BE49-F238E27FC236}">
                <a16:creationId xmlns:a16="http://schemas.microsoft.com/office/drawing/2014/main" id="{EDDEB546-3FFD-4F10-9AA3-9C95A6328357}"/>
              </a:ext>
            </a:extLst>
          </p:cNvPr>
          <p:cNvGraphicFramePr/>
          <p:nvPr/>
        </p:nvGraphicFramePr>
        <p:xfrm>
          <a:off x="636485" y="374394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Team &amp; roles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20" name="Google Shape;1246;p205">
            <a:extLst>
              <a:ext uri="{FF2B5EF4-FFF2-40B4-BE49-F238E27FC236}">
                <a16:creationId xmlns:a16="http://schemas.microsoft.com/office/drawing/2014/main" id="{25BC67DC-661A-46E1-9987-5BA050C06027}"/>
              </a:ext>
            </a:extLst>
          </p:cNvPr>
          <p:cNvGraphicFramePr/>
          <p:nvPr/>
        </p:nvGraphicFramePr>
        <p:xfrm>
          <a:off x="3401805" y="3741411"/>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68691">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Implementation:</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sp>
        <p:nvSpPr>
          <p:cNvPr id="22" name="Tekstfelt 21">
            <a:extLst>
              <a:ext uri="{FF2B5EF4-FFF2-40B4-BE49-F238E27FC236}">
                <a16:creationId xmlns:a16="http://schemas.microsoft.com/office/drawing/2014/main" id="{8435FF52-3BC4-4259-BDDA-C5347B1E7BC2}"/>
              </a:ext>
            </a:extLst>
          </p:cNvPr>
          <p:cNvSpPr txBox="1"/>
          <p:nvPr/>
        </p:nvSpPr>
        <p:spPr>
          <a:xfrm>
            <a:off x="636485" y="489325"/>
            <a:ext cx="222657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Action Plan</a:t>
            </a:r>
            <a:endParaRPr lang="da-DK" sz="3200" b="1">
              <a:solidFill>
                <a:srgbClr val="14143C"/>
              </a:solidFill>
              <a:latin typeface="Academy Sans" panose="020B0503030000000000" pitchFamily="34" charset="0"/>
            </a:endParaRPr>
          </a:p>
        </p:txBody>
      </p:sp>
      <p:sp>
        <p:nvSpPr>
          <p:cNvPr id="25" name="Rektangel 24">
            <a:extLst>
              <a:ext uri="{FF2B5EF4-FFF2-40B4-BE49-F238E27FC236}">
                <a16:creationId xmlns:a16="http://schemas.microsoft.com/office/drawing/2014/main" id="{E845C083-D939-4B78-A3B7-55BD6FD3BF71}"/>
              </a:ext>
            </a:extLst>
          </p:cNvPr>
          <p:cNvSpPr/>
          <p:nvPr/>
        </p:nvSpPr>
        <p:spPr>
          <a:xfrm>
            <a:off x="8743235" y="0"/>
            <a:ext cx="3448765"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26" name="Billede 25">
            <a:extLst>
              <a:ext uri="{FF2B5EF4-FFF2-40B4-BE49-F238E27FC236}">
                <a16:creationId xmlns:a16="http://schemas.microsoft.com/office/drawing/2014/main" id="{41BB8FE3-83E0-4015-9681-278A5CA19686}"/>
              </a:ext>
            </a:extLst>
          </p:cNvPr>
          <p:cNvPicPr>
            <a:picLocks noChangeAspect="1"/>
          </p:cNvPicPr>
          <p:nvPr/>
        </p:nvPicPr>
        <p:blipFill>
          <a:blip r:embed="rId3"/>
          <a:stretch>
            <a:fillRect/>
          </a:stretch>
        </p:blipFill>
        <p:spPr>
          <a:xfrm>
            <a:off x="8539918" y="3360512"/>
            <a:ext cx="3652082" cy="3540608"/>
          </a:xfrm>
          <a:prstGeom prst="rect">
            <a:avLst/>
          </a:prstGeom>
        </p:spPr>
      </p:pic>
    </p:spTree>
    <p:extLst>
      <p:ext uri="{BB962C8B-B14F-4D97-AF65-F5344CB8AC3E}">
        <p14:creationId xmlns:p14="http://schemas.microsoft.com/office/powerpoint/2010/main" val="2400754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a:t>Exercises</a:t>
            </a:r>
            <a:br>
              <a:rPr lang="da-DK"/>
            </a:br>
            <a:r>
              <a:rPr lang="da-DK"/>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28</a:t>
            </a:fld>
            <a:endParaRPr lang="da-DK"/>
          </a:p>
        </p:txBody>
      </p:sp>
    </p:spTree>
    <p:extLst>
      <p:ext uri="{BB962C8B-B14F-4D97-AF65-F5344CB8AC3E}">
        <p14:creationId xmlns:p14="http://schemas.microsoft.com/office/powerpoint/2010/main" val="359691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41E8E0C-52CB-4A18-832D-6D0D297F7387}"/>
              </a:ext>
            </a:extLst>
          </p:cNvPr>
          <p:cNvSpPr>
            <a:spLocks noGrp="1"/>
          </p:cNvSpPr>
          <p:nvPr>
            <p:ph type="body" sz="quarter" idx="13"/>
          </p:nvPr>
        </p:nvSpPr>
        <p:spPr/>
        <p:txBody>
          <a:bodyPr/>
          <a:lstStyle/>
          <a:p>
            <a:endParaRPr lang="da-DK"/>
          </a:p>
        </p:txBody>
      </p:sp>
      <p:sp>
        <p:nvSpPr>
          <p:cNvPr id="3" name="Pladsholder til tekst 2">
            <a:extLst>
              <a:ext uri="{FF2B5EF4-FFF2-40B4-BE49-F238E27FC236}">
                <a16:creationId xmlns:a16="http://schemas.microsoft.com/office/drawing/2014/main" id="{7C611D30-BC87-45DC-B419-0D66414958BB}"/>
              </a:ext>
            </a:extLst>
          </p:cNvPr>
          <p:cNvSpPr>
            <a:spLocks noGrp="1"/>
          </p:cNvSpPr>
          <p:nvPr>
            <p:ph type="body" sz="quarter" idx="23"/>
          </p:nvPr>
        </p:nvSpPr>
        <p:spPr/>
        <p:txBody>
          <a:bodyPr/>
          <a:lstStyle/>
          <a:p>
            <a:r>
              <a:rPr lang="da-DK"/>
              <a:t>4</a:t>
            </a:r>
          </a:p>
        </p:txBody>
      </p:sp>
      <p:sp>
        <p:nvSpPr>
          <p:cNvPr id="4" name="Pladsholder til tekst 3">
            <a:extLst>
              <a:ext uri="{FF2B5EF4-FFF2-40B4-BE49-F238E27FC236}">
                <a16:creationId xmlns:a16="http://schemas.microsoft.com/office/drawing/2014/main" id="{860A204F-CD83-477F-9FEE-45A877FDCFF6}"/>
              </a:ext>
            </a:extLst>
          </p:cNvPr>
          <p:cNvSpPr>
            <a:spLocks noGrp="1"/>
          </p:cNvSpPr>
          <p:nvPr>
            <p:ph type="body" sz="quarter" idx="24"/>
          </p:nvPr>
        </p:nvSpPr>
        <p:spPr/>
        <p:txBody>
          <a:bodyPr/>
          <a:lstStyle/>
          <a:p>
            <a:endParaRPr lang="da-DK"/>
          </a:p>
        </p:txBody>
      </p:sp>
      <p:sp>
        <p:nvSpPr>
          <p:cNvPr id="5" name="Pladsholder til dato 4">
            <a:extLst>
              <a:ext uri="{FF2B5EF4-FFF2-40B4-BE49-F238E27FC236}">
                <a16:creationId xmlns:a16="http://schemas.microsoft.com/office/drawing/2014/main" id="{8AB00ABB-32F3-460C-A67E-6A39F348443A}"/>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6" name="Pladsholder til sidefod 5">
            <a:extLst>
              <a:ext uri="{FF2B5EF4-FFF2-40B4-BE49-F238E27FC236}">
                <a16:creationId xmlns:a16="http://schemas.microsoft.com/office/drawing/2014/main" id="{E5EC12AF-77D4-40C2-9665-6F940E39C964}"/>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D7E72541-7610-4DF0-BDF1-3E00207B2B95}"/>
              </a:ext>
            </a:extLst>
          </p:cNvPr>
          <p:cNvSpPr>
            <a:spLocks noGrp="1"/>
          </p:cNvSpPr>
          <p:nvPr>
            <p:ph type="sldNum" sz="quarter" idx="16"/>
          </p:nvPr>
        </p:nvSpPr>
        <p:spPr/>
        <p:txBody>
          <a:bodyPr/>
          <a:lstStyle/>
          <a:p>
            <a:fld id="{24C8C45C-947F-4981-8B3F-4F32E973C901}" type="slidenum">
              <a:rPr lang="da-DK" smtClean="0"/>
              <a:pPr/>
              <a:t>29</a:t>
            </a:fld>
            <a:endParaRPr lang="da-DK"/>
          </a:p>
        </p:txBody>
      </p:sp>
    </p:spTree>
    <p:extLst>
      <p:ext uri="{BB962C8B-B14F-4D97-AF65-F5344CB8AC3E}">
        <p14:creationId xmlns:p14="http://schemas.microsoft.com/office/powerpoint/2010/main" val="23033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3</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extLst>
              <p:ext uri="{D42A27DB-BD31-4B8C-83A1-F6EECF244321}">
                <p14:modId xmlns:p14="http://schemas.microsoft.com/office/powerpoint/2010/main" val="2493744351"/>
              </p:ext>
            </p:extLst>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3</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p:spTree>
    <p:extLst>
      <p:ext uri="{BB962C8B-B14F-4D97-AF65-F5344CB8AC3E}">
        <p14:creationId xmlns:p14="http://schemas.microsoft.com/office/powerpoint/2010/main" val="69739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30</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30</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p:spTree>
    <p:extLst>
      <p:ext uri="{BB962C8B-B14F-4D97-AF65-F5344CB8AC3E}">
        <p14:creationId xmlns:p14="http://schemas.microsoft.com/office/powerpoint/2010/main" val="4598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31</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a:cs typeface="Poppins" pitchFamily="2" charset="77"/>
              </a:rPr>
              <a:t>Each person shares what he or she is thinking in relation to the 12 principles. The team listens to one another’s reflections.</a:t>
            </a:r>
          </a:p>
          <a:p>
            <a:pPr>
              <a:lnSpc>
                <a:spcPts val="1800"/>
              </a:lnSpc>
            </a:pPr>
            <a:endParaRPr lang="en-US" sz="1200" spc="-1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18234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p:spTree>
    <p:extLst>
      <p:ext uri="{BB962C8B-B14F-4D97-AF65-F5344CB8AC3E}">
        <p14:creationId xmlns:p14="http://schemas.microsoft.com/office/powerpoint/2010/main" val="141015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32</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1233645" y="2299950"/>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48547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C – Roles &amp; Actions</a:t>
            </a:r>
            <a:endParaRPr lang="da-DK" sz="3200" b="1">
              <a:solidFill>
                <a:srgbClr val="14143C"/>
              </a:solidFill>
              <a:latin typeface="Academy Sans" panose="020B0503030000000000" pitchFamily="34" charset="0"/>
            </a:endParaRPr>
          </a:p>
        </p:txBody>
      </p:sp>
      <p:sp>
        <p:nvSpPr>
          <p:cNvPr id="59" name="TextBox 10">
            <a:extLst>
              <a:ext uri="{FF2B5EF4-FFF2-40B4-BE49-F238E27FC236}">
                <a16:creationId xmlns:a16="http://schemas.microsoft.com/office/drawing/2014/main" id="{7D003736-9E0C-406F-AC08-31B1AE184E3B}"/>
              </a:ext>
            </a:extLst>
          </p:cNvPr>
          <p:cNvSpPr txBox="1"/>
          <p:nvPr/>
        </p:nvSpPr>
        <p:spPr>
          <a:xfrm>
            <a:off x="1684516" y="2096046"/>
            <a:ext cx="5076150" cy="784830"/>
          </a:xfrm>
          <a:prstGeom prst="rect">
            <a:avLst/>
          </a:prstGeom>
          <a:noFill/>
        </p:spPr>
        <p:txBody>
          <a:bodyPr wrap="square" rtlCol="0">
            <a:spAutoFit/>
          </a:bodyPr>
          <a:lstStyle/>
          <a:p>
            <a:pPr>
              <a:lnSpc>
                <a:spcPts val="1800"/>
              </a:lnSpc>
            </a:pPr>
            <a:r>
              <a:rPr lang="en-US" sz="1600" b="1" spc="-10">
                <a:cs typeface="Poppins" pitchFamily="2" charset="77"/>
              </a:rPr>
              <a:t>10 min. in the group</a:t>
            </a:r>
          </a:p>
          <a:p>
            <a:pPr>
              <a:lnSpc>
                <a:spcPts val="1800"/>
              </a:lnSpc>
            </a:pPr>
            <a:r>
              <a:rPr lang="en-US" sz="1600" spc="-10">
                <a:cs typeface="Poppins" pitchFamily="2" charset="77"/>
              </a:rPr>
              <a:t>Review and discuss each action- &amp; responsibility card before placing the card in the diagram below</a:t>
            </a:r>
          </a:p>
        </p:txBody>
      </p:sp>
    </p:spTree>
    <p:extLst>
      <p:ext uri="{BB962C8B-B14F-4D97-AF65-F5344CB8AC3E}">
        <p14:creationId xmlns:p14="http://schemas.microsoft.com/office/powerpoint/2010/main" val="4227159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69DE50D7-F5BB-4490-8FCE-A5C244F53C2A}"/>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C4CB93F3-0E3C-44C6-83DB-81C9EBE5EF13}"/>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33</a:t>
            </a:fld>
            <a:endParaRPr lang="da-DK"/>
          </a:p>
        </p:txBody>
      </p:sp>
      <p:sp>
        <p:nvSpPr>
          <p:cNvPr id="6" name="Tekstfelt 5">
            <a:extLst>
              <a:ext uri="{FF2B5EF4-FFF2-40B4-BE49-F238E27FC236}">
                <a16:creationId xmlns:a16="http://schemas.microsoft.com/office/drawing/2014/main" id="{3A5019B5-2445-476E-A9CA-6F30DA662525}"/>
              </a:ext>
            </a:extLst>
          </p:cNvPr>
          <p:cNvSpPr txBox="1"/>
          <p:nvPr/>
        </p:nvSpPr>
        <p:spPr>
          <a:xfrm>
            <a:off x="457191" y="520257"/>
            <a:ext cx="447398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11" name="Pladsholder til dato 5">
            <a:extLst>
              <a:ext uri="{FF2B5EF4-FFF2-40B4-BE49-F238E27FC236}">
                <a16:creationId xmlns:a16="http://schemas.microsoft.com/office/drawing/2014/main" id="{73BA2769-EA3B-4ED3-BDBE-9225C9C572C7}"/>
              </a:ext>
            </a:extLst>
          </p:cNvPr>
          <p:cNvSpPr txBox="1">
            <a:spLocks/>
          </p:cNvSpPr>
          <p:nvPr/>
        </p:nvSpPr>
        <p:spPr>
          <a:xfrm>
            <a:off x="0" y="6858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EF8F09C-206B-459C-B1F4-08C93E96E178}" type="datetime2">
              <a:rPr lang="da-DK" sz="100" smtClean="0">
                <a:noFill/>
                <a:latin typeface="Arial"/>
              </a:rPr>
              <a:pPr algn="r">
                <a:defRPr/>
              </a:pPr>
              <a:t>18. januar 2022</a:t>
            </a:fld>
            <a:endParaRPr lang="da-DK" sz="100">
              <a:noFill/>
              <a:latin typeface="Arial"/>
            </a:endParaRPr>
          </a:p>
        </p:txBody>
      </p:sp>
      <p:sp>
        <p:nvSpPr>
          <p:cNvPr id="39" name="Tekstfelt 38">
            <a:extLst>
              <a:ext uri="{FF2B5EF4-FFF2-40B4-BE49-F238E27FC236}">
                <a16:creationId xmlns:a16="http://schemas.microsoft.com/office/drawing/2014/main" id="{E022B1B0-3297-4D65-B740-F35E20DAA7BE}"/>
              </a:ext>
            </a:extLst>
          </p:cNvPr>
          <p:cNvSpPr txBox="1"/>
          <p:nvPr/>
        </p:nvSpPr>
        <p:spPr>
          <a:xfrm>
            <a:off x="2663371" y="4578040"/>
            <a:ext cx="587829" cy="992323"/>
          </a:xfrm>
          <a:prstGeom prst="rect">
            <a:avLst/>
          </a:prstGeom>
          <a:solidFill>
            <a:schemeClr val="bg1"/>
          </a:solidFill>
        </p:spPr>
        <p:txBody>
          <a:bodyPr wrap="square" lIns="0" tIns="0" rIns="0" bIns="0" rtlCol="0">
            <a:spAutoFit/>
          </a:bodyPr>
          <a:lstStyle/>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p:txBody>
      </p:sp>
      <p:sp>
        <p:nvSpPr>
          <p:cNvPr id="42" name="Rutediagram: Forbindelse 41">
            <a:extLst>
              <a:ext uri="{FF2B5EF4-FFF2-40B4-BE49-F238E27FC236}">
                <a16:creationId xmlns:a16="http://schemas.microsoft.com/office/drawing/2014/main" id="{6AD28C15-6C8B-4B9F-B369-08B8C1C214A9}"/>
              </a:ext>
            </a:extLst>
          </p:cNvPr>
          <p:cNvSpPr/>
          <p:nvPr/>
        </p:nvSpPr>
        <p:spPr bwMode="auto">
          <a:xfrm>
            <a:off x="2727932"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44" name="Tekstfelt 43">
            <a:extLst>
              <a:ext uri="{FF2B5EF4-FFF2-40B4-BE49-F238E27FC236}">
                <a16:creationId xmlns:a16="http://schemas.microsoft.com/office/drawing/2014/main" id="{CD5DC4A1-E489-4F5C-97E1-0115490AD8B7}"/>
              </a:ext>
            </a:extLst>
          </p:cNvPr>
          <p:cNvSpPr txBox="1"/>
          <p:nvPr/>
        </p:nvSpPr>
        <p:spPr>
          <a:xfrm>
            <a:off x="6196405" y="849086"/>
            <a:ext cx="766707" cy="489988"/>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Attende Daily Stand-up Meetings</a:t>
            </a:r>
          </a:p>
        </p:txBody>
      </p:sp>
      <p:sp>
        <p:nvSpPr>
          <p:cNvPr id="45" name="Tekstfelt 44">
            <a:extLst>
              <a:ext uri="{FF2B5EF4-FFF2-40B4-BE49-F238E27FC236}">
                <a16:creationId xmlns:a16="http://schemas.microsoft.com/office/drawing/2014/main" id="{962815DA-EB49-4D8D-B5C0-DBF804167D30}"/>
              </a:ext>
            </a:extLst>
          </p:cNvPr>
          <p:cNvSpPr txBox="1"/>
          <p:nvPr/>
        </p:nvSpPr>
        <p:spPr>
          <a:xfrm>
            <a:off x="6900267" y="4647636"/>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Scrum Master</a:t>
            </a:r>
          </a:p>
        </p:txBody>
      </p:sp>
      <p:sp>
        <p:nvSpPr>
          <p:cNvPr id="46" name="Tekstfelt 45">
            <a:extLst>
              <a:ext uri="{FF2B5EF4-FFF2-40B4-BE49-F238E27FC236}">
                <a16:creationId xmlns:a16="http://schemas.microsoft.com/office/drawing/2014/main" id="{41F2F75B-7838-4E34-9021-FD27744C1C12}"/>
              </a:ext>
            </a:extLst>
          </p:cNvPr>
          <p:cNvSpPr txBox="1"/>
          <p:nvPr/>
        </p:nvSpPr>
        <p:spPr>
          <a:xfrm>
            <a:off x="330770" y="4755593"/>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Product Owner</a:t>
            </a:r>
          </a:p>
        </p:txBody>
      </p:sp>
      <p:sp>
        <p:nvSpPr>
          <p:cNvPr id="47" name="Tekstfelt 46">
            <a:extLst>
              <a:ext uri="{FF2B5EF4-FFF2-40B4-BE49-F238E27FC236}">
                <a16:creationId xmlns:a16="http://schemas.microsoft.com/office/drawing/2014/main" id="{250F0868-70F7-40E3-B5F2-CF2077AE1C74}"/>
              </a:ext>
            </a:extLst>
          </p:cNvPr>
          <p:cNvSpPr txBox="1"/>
          <p:nvPr/>
        </p:nvSpPr>
        <p:spPr>
          <a:xfrm>
            <a:off x="1327508" y="1644962"/>
            <a:ext cx="966359"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Agile Team </a:t>
            </a:r>
          </a:p>
          <a:p>
            <a:pPr algn="l">
              <a:lnSpc>
                <a:spcPct val="110000"/>
              </a:lnSpc>
            </a:pPr>
            <a:r>
              <a:rPr lang="da-DK" sz="1200" b="1">
                <a:solidFill>
                  <a:schemeClr val="accent1"/>
                </a:solidFill>
              </a:rPr>
              <a:t>(-PO &amp; SM)</a:t>
            </a:r>
          </a:p>
        </p:txBody>
      </p:sp>
      <p:sp>
        <p:nvSpPr>
          <p:cNvPr id="48" name="Tekstfelt 47">
            <a:extLst>
              <a:ext uri="{FF2B5EF4-FFF2-40B4-BE49-F238E27FC236}">
                <a16:creationId xmlns:a16="http://schemas.microsoft.com/office/drawing/2014/main" id="{6730254E-AC7B-4277-A800-E4FF2CC3498C}"/>
              </a:ext>
            </a:extLst>
          </p:cNvPr>
          <p:cNvSpPr txBox="1"/>
          <p:nvPr/>
        </p:nvSpPr>
        <p:spPr>
          <a:xfrm>
            <a:off x="7205148" y="89734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Prioritize the Team Backlog</a:t>
            </a:r>
          </a:p>
        </p:txBody>
      </p:sp>
      <p:sp>
        <p:nvSpPr>
          <p:cNvPr id="49" name="Tekstfelt 48">
            <a:extLst>
              <a:ext uri="{FF2B5EF4-FFF2-40B4-BE49-F238E27FC236}">
                <a16:creationId xmlns:a16="http://schemas.microsoft.com/office/drawing/2014/main" id="{D33B5DB6-E881-445A-BBCB-73A40A2873BD}"/>
              </a:ext>
            </a:extLst>
          </p:cNvPr>
          <p:cNvSpPr txBox="1"/>
          <p:nvPr/>
        </p:nvSpPr>
        <p:spPr>
          <a:xfrm>
            <a:off x="8250304" y="722586"/>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Retrospective</a:t>
            </a:r>
          </a:p>
        </p:txBody>
      </p:sp>
      <p:sp>
        <p:nvSpPr>
          <p:cNvPr id="50" name="Tekstfelt 49">
            <a:extLst>
              <a:ext uri="{FF2B5EF4-FFF2-40B4-BE49-F238E27FC236}">
                <a16:creationId xmlns:a16="http://schemas.microsoft.com/office/drawing/2014/main" id="{B10EDC5E-D71A-4409-BC70-7313D269D222}"/>
              </a:ext>
            </a:extLst>
          </p:cNvPr>
          <p:cNvSpPr txBox="1"/>
          <p:nvPr/>
        </p:nvSpPr>
        <p:spPr>
          <a:xfrm>
            <a:off x="8446248" y="1336142"/>
            <a:ext cx="5707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Test the system</a:t>
            </a:r>
          </a:p>
        </p:txBody>
      </p:sp>
      <p:sp>
        <p:nvSpPr>
          <p:cNvPr id="51" name="Tekstfelt 50">
            <a:extLst>
              <a:ext uri="{FF2B5EF4-FFF2-40B4-BE49-F238E27FC236}">
                <a16:creationId xmlns:a16="http://schemas.microsoft.com/office/drawing/2014/main" id="{AB88F51D-06C4-4F01-9FD3-1982220D5AD3}"/>
              </a:ext>
            </a:extLst>
          </p:cNvPr>
          <p:cNvSpPr txBox="1"/>
          <p:nvPr/>
        </p:nvSpPr>
        <p:spPr>
          <a:xfrm>
            <a:off x="9718879" y="8278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Develop the system</a:t>
            </a:r>
          </a:p>
        </p:txBody>
      </p:sp>
      <p:sp>
        <p:nvSpPr>
          <p:cNvPr id="52" name="Tekstfelt 51">
            <a:extLst>
              <a:ext uri="{FF2B5EF4-FFF2-40B4-BE49-F238E27FC236}">
                <a16:creationId xmlns:a16="http://schemas.microsoft.com/office/drawing/2014/main" id="{CBD9C890-A7B5-4A70-B831-8D2049F79037}"/>
              </a:ext>
            </a:extLst>
          </p:cNvPr>
          <p:cNvSpPr txBox="1"/>
          <p:nvPr/>
        </p:nvSpPr>
        <p:spPr>
          <a:xfrm>
            <a:off x="9813222" y="145921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Accept requirements</a:t>
            </a:r>
          </a:p>
        </p:txBody>
      </p:sp>
      <p:sp>
        <p:nvSpPr>
          <p:cNvPr id="53" name="Tekstfelt 52">
            <a:extLst>
              <a:ext uri="{FF2B5EF4-FFF2-40B4-BE49-F238E27FC236}">
                <a16:creationId xmlns:a16="http://schemas.microsoft.com/office/drawing/2014/main" id="{DF7BD6EE-42F9-4ADC-9F12-8929583A9A6F}"/>
              </a:ext>
            </a:extLst>
          </p:cNvPr>
          <p:cNvSpPr txBox="1"/>
          <p:nvPr/>
        </p:nvSpPr>
        <p:spPr>
          <a:xfrm>
            <a:off x="6883331" y="1467271"/>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Coach the Agile team</a:t>
            </a:r>
          </a:p>
        </p:txBody>
      </p:sp>
      <p:sp>
        <p:nvSpPr>
          <p:cNvPr id="54" name="Tekstfelt 53">
            <a:extLst>
              <a:ext uri="{FF2B5EF4-FFF2-40B4-BE49-F238E27FC236}">
                <a16:creationId xmlns:a16="http://schemas.microsoft.com/office/drawing/2014/main" id="{ABD9BA4A-592E-4B55-BAF1-6412F087756B}"/>
              </a:ext>
            </a:extLst>
          </p:cNvPr>
          <p:cNvSpPr txBox="1"/>
          <p:nvPr/>
        </p:nvSpPr>
        <p:spPr>
          <a:xfrm>
            <a:off x="7866950" y="184587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Backlog refinement</a:t>
            </a:r>
          </a:p>
        </p:txBody>
      </p:sp>
      <p:sp>
        <p:nvSpPr>
          <p:cNvPr id="55" name="Tekstfelt 54">
            <a:extLst>
              <a:ext uri="{FF2B5EF4-FFF2-40B4-BE49-F238E27FC236}">
                <a16:creationId xmlns:a16="http://schemas.microsoft.com/office/drawing/2014/main" id="{648B9184-09C8-4DA2-97D0-FC4E35E905B4}"/>
              </a:ext>
            </a:extLst>
          </p:cNvPr>
          <p:cNvSpPr txBox="1"/>
          <p:nvPr/>
        </p:nvSpPr>
        <p:spPr>
          <a:xfrm>
            <a:off x="10102232" y="33024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Create userstories</a:t>
            </a:r>
          </a:p>
        </p:txBody>
      </p:sp>
      <p:sp>
        <p:nvSpPr>
          <p:cNvPr id="56" name="Tekstfelt 55">
            <a:extLst>
              <a:ext uri="{FF2B5EF4-FFF2-40B4-BE49-F238E27FC236}">
                <a16:creationId xmlns:a16="http://schemas.microsoft.com/office/drawing/2014/main" id="{F7A093B8-30FC-43A7-BD6F-B703FB5107A8}"/>
              </a:ext>
            </a:extLst>
          </p:cNvPr>
          <p:cNvSpPr txBox="1"/>
          <p:nvPr/>
        </p:nvSpPr>
        <p:spPr>
          <a:xfrm>
            <a:off x="10371569" y="2435369"/>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Facilitate team events</a:t>
            </a:r>
          </a:p>
        </p:txBody>
      </p:sp>
      <p:sp>
        <p:nvSpPr>
          <p:cNvPr id="57" name="Tekstfelt 56">
            <a:extLst>
              <a:ext uri="{FF2B5EF4-FFF2-40B4-BE49-F238E27FC236}">
                <a16:creationId xmlns:a16="http://schemas.microsoft.com/office/drawing/2014/main" id="{227D7FF5-9BA2-4001-9BAA-3AE26E7095F5}"/>
              </a:ext>
            </a:extLst>
          </p:cNvPr>
          <p:cNvSpPr txBox="1"/>
          <p:nvPr/>
        </p:nvSpPr>
        <p:spPr>
          <a:xfrm>
            <a:off x="8926267" y="1956746"/>
            <a:ext cx="974265"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Communicate with other teams</a:t>
            </a:r>
          </a:p>
        </p:txBody>
      </p:sp>
      <p:sp>
        <p:nvSpPr>
          <p:cNvPr id="58" name="Tekstfelt 57">
            <a:extLst>
              <a:ext uri="{FF2B5EF4-FFF2-40B4-BE49-F238E27FC236}">
                <a16:creationId xmlns:a16="http://schemas.microsoft.com/office/drawing/2014/main" id="{813D96C8-5BDC-4BDE-82D1-20CB7A0C6644}"/>
              </a:ext>
            </a:extLst>
          </p:cNvPr>
          <p:cNvSpPr txBox="1"/>
          <p:nvPr/>
        </p:nvSpPr>
        <p:spPr>
          <a:xfrm>
            <a:off x="10102232" y="4755593"/>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Improve the team process</a:t>
            </a:r>
          </a:p>
        </p:txBody>
      </p:sp>
      <p:sp>
        <p:nvSpPr>
          <p:cNvPr id="59" name="Tekstfelt 58">
            <a:extLst>
              <a:ext uri="{FF2B5EF4-FFF2-40B4-BE49-F238E27FC236}">
                <a16:creationId xmlns:a16="http://schemas.microsoft.com/office/drawing/2014/main" id="{2E8B224E-C4EC-4423-A646-C5A09ED224BB}"/>
              </a:ext>
            </a:extLst>
          </p:cNvPr>
          <p:cNvSpPr txBox="1"/>
          <p:nvPr/>
        </p:nvSpPr>
        <p:spPr>
          <a:xfrm>
            <a:off x="8974257" y="2697901"/>
            <a:ext cx="766707" cy="253000"/>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Ensure quality</a:t>
            </a:r>
          </a:p>
        </p:txBody>
      </p:sp>
      <p:sp>
        <p:nvSpPr>
          <p:cNvPr id="60" name="Tekstfelt 59">
            <a:extLst>
              <a:ext uri="{FF2B5EF4-FFF2-40B4-BE49-F238E27FC236}">
                <a16:creationId xmlns:a16="http://schemas.microsoft.com/office/drawing/2014/main" id="{168E0B28-B748-4C30-94E4-2A589BCBC557}"/>
              </a:ext>
            </a:extLst>
          </p:cNvPr>
          <p:cNvSpPr txBox="1"/>
          <p:nvPr/>
        </p:nvSpPr>
        <p:spPr>
          <a:xfrm>
            <a:off x="10102232" y="4020799"/>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Represent the customer</a:t>
            </a:r>
          </a:p>
        </p:txBody>
      </p:sp>
      <p:sp>
        <p:nvSpPr>
          <p:cNvPr id="61" name="Tekstfelt 60">
            <a:extLst>
              <a:ext uri="{FF2B5EF4-FFF2-40B4-BE49-F238E27FC236}">
                <a16:creationId xmlns:a16="http://schemas.microsoft.com/office/drawing/2014/main" id="{884990F0-1F8B-4F6C-AC99-75AC4D7DD05D}"/>
              </a:ext>
            </a:extLst>
          </p:cNvPr>
          <p:cNvSpPr txBox="1"/>
          <p:nvPr/>
        </p:nvSpPr>
        <p:spPr>
          <a:xfrm>
            <a:off x="9718879" y="6058361"/>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Help remove impediments</a:t>
            </a:r>
          </a:p>
        </p:txBody>
      </p:sp>
      <p:sp>
        <p:nvSpPr>
          <p:cNvPr id="62" name="Tekstfelt 61">
            <a:extLst>
              <a:ext uri="{FF2B5EF4-FFF2-40B4-BE49-F238E27FC236}">
                <a16:creationId xmlns:a16="http://schemas.microsoft.com/office/drawing/2014/main" id="{FAC5C214-0F9E-41A9-9200-7208A03483CB}"/>
              </a:ext>
            </a:extLst>
          </p:cNvPr>
          <p:cNvSpPr txBox="1"/>
          <p:nvPr/>
        </p:nvSpPr>
        <p:spPr>
          <a:xfrm>
            <a:off x="8777280" y="3488190"/>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Plan the iteration</a:t>
            </a:r>
          </a:p>
        </p:txBody>
      </p:sp>
      <p:sp>
        <p:nvSpPr>
          <p:cNvPr id="63" name="Tekstfelt 62">
            <a:extLst>
              <a:ext uri="{FF2B5EF4-FFF2-40B4-BE49-F238E27FC236}">
                <a16:creationId xmlns:a16="http://schemas.microsoft.com/office/drawing/2014/main" id="{B71493C7-072B-476B-88D9-AD5DEC79D052}"/>
              </a:ext>
            </a:extLst>
          </p:cNvPr>
          <p:cNvSpPr txBox="1"/>
          <p:nvPr/>
        </p:nvSpPr>
        <p:spPr>
          <a:xfrm>
            <a:off x="8777280" y="463796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Execute the iteration</a:t>
            </a:r>
          </a:p>
        </p:txBody>
      </p:sp>
      <p:sp>
        <p:nvSpPr>
          <p:cNvPr id="64" name="Tekstfelt 63">
            <a:extLst>
              <a:ext uri="{FF2B5EF4-FFF2-40B4-BE49-F238E27FC236}">
                <a16:creationId xmlns:a16="http://schemas.microsoft.com/office/drawing/2014/main" id="{4A737028-1298-4F6C-8A5D-702D9D030FE0}"/>
              </a:ext>
            </a:extLst>
          </p:cNvPr>
          <p:cNvSpPr txBox="1"/>
          <p:nvPr/>
        </p:nvSpPr>
        <p:spPr>
          <a:xfrm>
            <a:off x="8845730" y="5601999"/>
            <a:ext cx="967492"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Prepare agenda for iteration review</a:t>
            </a:r>
          </a:p>
        </p:txBody>
      </p:sp>
      <p:sp>
        <p:nvSpPr>
          <p:cNvPr id="68" name="Rutediagram: Forbindelse 67">
            <a:extLst>
              <a:ext uri="{FF2B5EF4-FFF2-40B4-BE49-F238E27FC236}">
                <a16:creationId xmlns:a16="http://schemas.microsoft.com/office/drawing/2014/main" id="{8A88554F-07E1-4EFC-B179-4610DE66D62C}"/>
              </a:ext>
            </a:extLst>
          </p:cNvPr>
          <p:cNvSpPr/>
          <p:nvPr/>
        </p:nvSpPr>
        <p:spPr bwMode="auto">
          <a:xfrm>
            <a:off x="959159"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69" name="Rutediagram: Forbindelse 68">
            <a:extLst>
              <a:ext uri="{FF2B5EF4-FFF2-40B4-BE49-F238E27FC236}">
                <a16:creationId xmlns:a16="http://schemas.microsoft.com/office/drawing/2014/main" id="{DCAAE0E9-01E0-488E-8290-EE4DC03C8B85}"/>
              </a:ext>
            </a:extLst>
          </p:cNvPr>
          <p:cNvSpPr/>
          <p:nvPr/>
        </p:nvSpPr>
        <p:spPr bwMode="auto">
          <a:xfrm>
            <a:off x="2000970" y="1083092"/>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Tree>
    <p:extLst>
      <p:ext uri="{BB962C8B-B14F-4D97-AF65-F5344CB8AC3E}">
        <p14:creationId xmlns:p14="http://schemas.microsoft.com/office/powerpoint/2010/main" val="2876260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34</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6" y="2863863"/>
            <a:ext cx="6598076" cy="492443"/>
          </a:xfrm>
          <a:prstGeom prst="rect">
            <a:avLst/>
          </a:prstGeom>
          <a:noFill/>
        </p:spPr>
        <p:txBody>
          <a:bodyPr wrap="square" lIns="0" tIns="0" rIns="0" bIns="0" rtlCol="0">
            <a:spAutoFit/>
          </a:bodyPr>
          <a:lstStyle/>
          <a:p>
            <a:r>
              <a:rPr lang="en-US" sz="1600"/>
              <a:t>What is the “burning reason” why the company is doing this now?​</a:t>
            </a:r>
          </a:p>
          <a:p>
            <a:endParaRPr lang="en-US" sz="1600"/>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3" y="4460039"/>
            <a:ext cx="4996201" cy="584775"/>
          </a:xfrm>
          <a:prstGeom prst="rect">
            <a:avLst/>
          </a:prstGeom>
          <a:noFill/>
        </p:spPr>
        <p:txBody>
          <a:bodyPr wrap="square">
            <a:spAutoFit/>
          </a:bodyPr>
          <a:lstStyle/>
          <a:p>
            <a:r>
              <a:rPr lang="en-US" sz="1600"/>
              <a:t>What would you do to educate the entire organization? ​</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267123" y="3712229"/>
            <a:ext cx="4981002" cy="338554"/>
          </a:xfrm>
          <a:prstGeom prst="rect">
            <a:avLst/>
          </a:prstGeom>
          <a:noFill/>
        </p:spPr>
        <p:txBody>
          <a:bodyPr wrap="square">
            <a:spAutoFit/>
          </a:bodyPr>
          <a:lstStyle/>
          <a:p>
            <a:r>
              <a:rPr lang="en-US" sz="1600"/>
              <a:t>Would you have the correct people in each role?​</a:t>
            </a:r>
            <a:endParaRPr lang="da-DK" sz="1600"/>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7380268" cy="276679"/>
          </a:xfrm>
          <a:prstGeom prst="rect">
            <a:avLst/>
          </a:prstGeom>
          <a:noFill/>
        </p:spPr>
        <p:txBody>
          <a:bodyPr wrap="square" lIns="0" tIns="0" rIns="0" bIns="0" rtlCol="0">
            <a:spAutoFit/>
          </a:bodyPr>
          <a:lstStyle/>
          <a:p>
            <a:pPr algn="l">
              <a:lnSpc>
                <a:spcPct val="110000"/>
              </a:lnSpc>
            </a:pPr>
            <a:r>
              <a:rPr lang="da-DK">
                <a:solidFill>
                  <a:schemeClr val="accent1"/>
                </a:solidFill>
              </a:rPr>
              <a:t>If </a:t>
            </a:r>
            <a:r>
              <a:rPr lang="da-DK" err="1">
                <a:solidFill>
                  <a:schemeClr val="accent1"/>
                </a:solidFill>
              </a:rPr>
              <a:t>your</a:t>
            </a:r>
            <a:r>
              <a:rPr lang="da-DK">
                <a:solidFill>
                  <a:schemeClr val="accent1"/>
                </a:solidFill>
              </a:rPr>
              <a:t> </a:t>
            </a:r>
            <a:r>
              <a:rPr lang="da-DK" err="1">
                <a:solidFill>
                  <a:schemeClr val="accent1"/>
                </a:solidFill>
              </a:rPr>
              <a:t>organization</a:t>
            </a:r>
            <a:r>
              <a:rPr lang="da-DK">
                <a:solidFill>
                  <a:schemeClr val="accent1"/>
                </a:solidFill>
              </a:rPr>
              <a:t> </a:t>
            </a:r>
            <a:r>
              <a:rPr lang="da-DK" err="1">
                <a:solidFill>
                  <a:schemeClr val="accent1"/>
                </a:solidFill>
              </a:rPr>
              <a:t>where</a:t>
            </a:r>
            <a:r>
              <a:rPr lang="da-DK">
                <a:solidFill>
                  <a:schemeClr val="accent1"/>
                </a:solidFill>
              </a:rPr>
              <a:t> to </a:t>
            </a:r>
            <a:r>
              <a:rPr lang="da-DK" err="1">
                <a:solidFill>
                  <a:schemeClr val="accent1"/>
                </a:solidFill>
              </a:rPr>
              <a:t>adapt</a:t>
            </a:r>
            <a:r>
              <a:rPr lang="da-DK">
                <a:solidFill>
                  <a:schemeClr val="accent1"/>
                </a:solidFill>
              </a:rPr>
              <a:t> the agile </a:t>
            </a:r>
            <a:r>
              <a:rPr lang="da-DK" err="1">
                <a:solidFill>
                  <a:schemeClr val="accent1"/>
                </a:solidFill>
              </a:rPr>
              <a:t>development</a:t>
            </a:r>
            <a:r>
              <a:rPr lang="da-DK">
                <a:solidFill>
                  <a:schemeClr val="accent1"/>
                </a:solidFill>
              </a:rPr>
              <a:t> model….</a:t>
            </a:r>
          </a:p>
        </p:txBody>
      </p:sp>
    </p:spTree>
    <p:extLst>
      <p:ext uri="{BB962C8B-B14F-4D97-AF65-F5344CB8AC3E}">
        <p14:creationId xmlns:p14="http://schemas.microsoft.com/office/powerpoint/2010/main" val="2120752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212265" y="924896"/>
            <a:ext cx="1767472"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John 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8048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46D06CE-D415-49D5-A888-5A895B639C5A}"/>
              </a:ext>
            </a:extLst>
          </p:cNvPr>
          <p:cNvSpPr>
            <a:spLocks noGrp="1"/>
          </p:cNvSpPr>
          <p:nvPr>
            <p:ph sz="quarter" idx="13"/>
          </p:nvPr>
        </p:nvSpPr>
        <p:spPr>
          <a:xfrm>
            <a:off x="173802" y="2393371"/>
            <a:ext cx="3081492" cy="2696080"/>
          </a:xfrm>
        </p:spPr>
        <p:txBody>
          <a:bodyPr vert="horz" lIns="0" tIns="0" rIns="0" bIns="0" rtlCol="0" anchor="t">
            <a:noAutofit/>
          </a:bodyPr>
          <a:lstStyle/>
          <a:p>
            <a:pPr marL="0" indent="0" algn="ctr">
              <a:buNone/>
            </a:pPr>
            <a:r>
              <a:rPr lang="da-DK" sz="4000" b="1">
                <a:solidFill>
                  <a:schemeClr val="bg1"/>
                </a:solidFill>
                <a:latin typeface="Academy Sans Office Black" panose="020B0A03030000000000" pitchFamily="34" charset="0"/>
                <a:cs typeface="Arial"/>
              </a:rPr>
              <a:t>Action Plan</a:t>
            </a:r>
          </a:p>
        </p:txBody>
      </p:sp>
      <p:sp>
        <p:nvSpPr>
          <p:cNvPr id="6" name="Pladsholder til dato 5">
            <a:extLst>
              <a:ext uri="{FF2B5EF4-FFF2-40B4-BE49-F238E27FC236}">
                <a16:creationId xmlns:a16="http://schemas.microsoft.com/office/drawing/2014/main" id="{6595BFDE-4D28-4539-B1CE-72004F1A735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8F09C-206B-459C-B1F4-08C93E96E178}" type="datetime2">
              <a:rPr kumimoji="0" lang="da-DK"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 januar 2022</a:t>
            </a:fld>
            <a:endParaRPr kumimoji="0" lang="da-DK" sz="100" b="0" i="0" u="none" strike="noStrike" kern="1200" cap="none" spc="0" normalizeH="0" baseline="0" noProof="0">
              <a:ln>
                <a:noFill/>
              </a:ln>
              <a:noFill/>
              <a:effectLst/>
              <a:uLnTx/>
              <a:uFillTx/>
              <a:latin typeface="Arial"/>
              <a:ea typeface="+mn-ea"/>
              <a:cs typeface="+mn-cs"/>
            </a:endParaRPr>
          </a:p>
        </p:txBody>
      </p:sp>
      <p:graphicFrame>
        <p:nvGraphicFramePr>
          <p:cNvPr id="30" name="Google Shape;1246;p205">
            <a:extLst>
              <a:ext uri="{FF2B5EF4-FFF2-40B4-BE49-F238E27FC236}">
                <a16:creationId xmlns:a16="http://schemas.microsoft.com/office/drawing/2014/main" id="{F852CE87-70A3-494A-AEA8-6E168BF0A00C}"/>
              </a:ext>
            </a:extLst>
          </p:cNvPr>
          <p:cNvGraphicFramePr/>
          <p:nvPr/>
        </p:nvGraphicFramePr>
        <p:xfrm>
          <a:off x="6091525" y="3730795"/>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da-DK" sz="1000" b="0">
                          <a:latin typeface="Academy Sans Office Black"/>
                        </a:rPr>
                        <a:t>Next step</a:t>
                      </a: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1" name="Google Shape;1246;p205">
            <a:extLst>
              <a:ext uri="{FF2B5EF4-FFF2-40B4-BE49-F238E27FC236}">
                <a16:creationId xmlns:a16="http://schemas.microsoft.com/office/drawing/2014/main" id="{9F1A303A-9BB1-4A7F-9C27-1489FC63D98B}"/>
              </a:ext>
            </a:extLst>
          </p:cNvPr>
          <p:cNvGraphicFramePr/>
          <p:nvPr/>
        </p:nvGraphicFramePr>
        <p:xfrm>
          <a:off x="636485" y="122070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in a Tax Ministry</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3" name="Google Shape;1246;p205">
            <a:extLst>
              <a:ext uri="{FF2B5EF4-FFF2-40B4-BE49-F238E27FC236}">
                <a16:creationId xmlns:a16="http://schemas.microsoft.com/office/drawing/2014/main" id="{0726FD1D-DDAA-4FBA-9459-AC606B0A43CD}"/>
              </a:ext>
            </a:extLst>
          </p:cNvPr>
          <p:cNvGraphicFramePr/>
          <p:nvPr/>
        </p:nvGraphicFramePr>
        <p:xfrm>
          <a:off x="3401805" y="1212427"/>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Manifest</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5" name="Google Shape;1246;p205">
            <a:extLst>
              <a:ext uri="{FF2B5EF4-FFF2-40B4-BE49-F238E27FC236}">
                <a16:creationId xmlns:a16="http://schemas.microsoft.com/office/drawing/2014/main" id="{202B626A-996B-4F21-984D-B941EE73765A}"/>
              </a:ext>
            </a:extLst>
          </p:cNvPr>
          <p:cNvGraphicFramePr/>
          <p:nvPr/>
        </p:nvGraphicFramePr>
        <p:xfrm>
          <a:off x="6091525" y="1205354"/>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0">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12 Principles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7" name="Google Shape;1246;p205">
            <a:extLst>
              <a:ext uri="{FF2B5EF4-FFF2-40B4-BE49-F238E27FC236}">
                <a16:creationId xmlns:a16="http://schemas.microsoft.com/office/drawing/2014/main" id="{EDDEB546-3FFD-4F10-9AA3-9C95A6328357}"/>
              </a:ext>
            </a:extLst>
          </p:cNvPr>
          <p:cNvGraphicFramePr/>
          <p:nvPr/>
        </p:nvGraphicFramePr>
        <p:xfrm>
          <a:off x="636485" y="374394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Team &amp; roles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20" name="Google Shape;1246;p205">
            <a:extLst>
              <a:ext uri="{FF2B5EF4-FFF2-40B4-BE49-F238E27FC236}">
                <a16:creationId xmlns:a16="http://schemas.microsoft.com/office/drawing/2014/main" id="{25BC67DC-661A-46E1-9987-5BA050C06027}"/>
              </a:ext>
            </a:extLst>
          </p:cNvPr>
          <p:cNvGraphicFramePr/>
          <p:nvPr/>
        </p:nvGraphicFramePr>
        <p:xfrm>
          <a:off x="3401805" y="3741411"/>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68691">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Implementation:</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sp>
        <p:nvSpPr>
          <p:cNvPr id="22" name="Tekstfelt 21">
            <a:extLst>
              <a:ext uri="{FF2B5EF4-FFF2-40B4-BE49-F238E27FC236}">
                <a16:creationId xmlns:a16="http://schemas.microsoft.com/office/drawing/2014/main" id="{8435FF52-3BC4-4259-BDDA-C5347B1E7BC2}"/>
              </a:ext>
            </a:extLst>
          </p:cNvPr>
          <p:cNvSpPr txBox="1"/>
          <p:nvPr/>
        </p:nvSpPr>
        <p:spPr>
          <a:xfrm>
            <a:off x="636485" y="489325"/>
            <a:ext cx="222657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Action Plan</a:t>
            </a:r>
            <a:endParaRPr lang="da-DK" sz="3200" b="1">
              <a:solidFill>
                <a:srgbClr val="14143C"/>
              </a:solidFill>
              <a:latin typeface="Academy Sans" panose="020B0503030000000000" pitchFamily="34" charset="0"/>
            </a:endParaRPr>
          </a:p>
        </p:txBody>
      </p:sp>
      <p:sp>
        <p:nvSpPr>
          <p:cNvPr id="25" name="Rektangel 24">
            <a:extLst>
              <a:ext uri="{FF2B5EF4-FFF2-40B4-BE49-F238E27FC236}">
                <a16:creationId xmlns:a16="http://schemas.microsoft.com/office/drawing/2014/main" id="{E845C083-D939-4B78-A3B7-55BD6FD3BF71}"/>
              </a:ext>
            </a:extLst>
          </p:cNvPr>
          <p:cNvSpPr/>
          <p:nvPr/>
        </p:nvSpPr>
        <p:spPr>
          <a:xfrm>
            <a:off x="8743235" y="0"/>
            <a:ext cx="3448765"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26" name="Billede 25">
            <a:extLst>
              <a:ext uri="{FF2B5EF4-FFF2-40B4-BE49-F238E27FC236}">
                <a16:creationId xmlns:a16="http://schemas.microsoft.com/office/drawing/2014/main" id="{41BB8FE3-83E0-4015-9681-278A5CA19686}"/>
              </a:ext>
            </a:extLst>
          </p:cNvPr>
          <p:cNvPicPr>
            <a:picLocks noChangeAspect="1"/>
          </p:cNvPicPr>
          <p:nvPr/>
        </p:nvPicPr>
        <p:blipFill>
          <a:blip r:embed="rId3"/>
          <a:stretch>
            <a:fillRect/>
          </a:stretch>
        </p:blipFill>
        <p:spPr>
          <a:xfrm>
            <a:off x="8539918" y="3360512"/>
            <a:ext cx="3652082" cy="3540608"/>
          </a:xfrm>
          <a:prstGeom prst="rect">
            <a:avLst/>
          </a:prstGeom>
        </p:spPr>
      </p:pic>
    </p:spTree>
    <p:extLst>
      <p:ext uri="{BB962C8B-B14F-4D97-AF65-F5344CB8AC3E}">
        <p14:creationId xmlns:p14="http://schemas.microsoft.com/office/powerpoint/2010/main" val="2277774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a:t>Exercises</a:t>
            </a:r>
            <a:br>
              <a:rPr lang="da-DK"/>
            </a:br>
            <a:r>
              <a:rPr lang="da-DK"/>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37</a:t>
            </a:fld>
            <a:endParaRPr lang="da-DK"/>
          </a:p>
        </p:txBody>
      </p:sp>
    </p:spTree>
    <p:extLst>
      <p:ext uri="{BB962C8B-B14F-4D97-AF65-F5344CB8AC3E}">
        <p14:creationId xmlns:p14="http://schemas.microsoft.com/office/powerpoint/2010/main" val="398849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41E8E0C-52CB-4A18-832D-6D0D297F7387}"/>
              </a:ext>
            </a:extLst>
          </p:cNvPr>
          <p:cNvSpPr>
            <a:spLocks noGrp="1"/>
          </p:cNvSpPr>
          <p:nvPr>
            <p:ph type="body" sz="quarter" idx="13"/>
          </p:nvPr>
        </p:nvSpPr>
        <p:spPr/>
        <p:txBody>
          <a:bodyPr/>
          <a:lstStyle/>
          <a:p>
            <a:endParaRPr lang="da-DK"/>
          </a:p>
        </p:txBody>
      </p:sp>
      <p:sp>
        <p:nvSpPr>
          <p:cNvPr id="3" name="Pladsholder til tekst 2">
            <a:extLst>
              <a:ext uri="{FF2B5EF4-FFF2-40B4-BE49-F238E27FC236}">
                <a16:creationId xmlns:a16="http://schemas.microsoft.com/office/drawing/2014/main" id="{7C611D30-BC87-45DC-B419-0D66414958BB}"/>
              </a:ext>
            </a:extLst>
          </p:cNvPr>
          <p:cNvSpPr>
            <a:spLocks noGrp="1"/>
          </p:cNvSpPr>
          <p:nvPr>
            <p:ph type="body" sz="quarter" idx="23"/>
          </p:nvPr>
        </p:nvSpPr>
        <p:spPr/>
        <p:txBody>
          <a:bodyPr/>
          <a:lstStyle/>
          <a:p>
            <a:r>
              <a:rPr lang="da-DK"/>
              <a:t>5</a:t>
            </a:r>
          </a:p>
        </p:txBody>
      </p:sp>
      <p:sp>
        <p:nvSpPr>
          <p:cNvPr id="4" name="Pladsholder til tekst 3">
            <a:extLst>
              <a:ext uri="{FF2B5EF4-FFF2-40B4-BE49-F238E27FC236}">
                <a16:creationId xmlns:a16="http://schemas.microsoft.com/office/drawing/2014/main" id="{860A204F-CD83-477F-9FEE-45A877FDCFF6}"/>
              </a:ext>
            </a:extLst>
          </p:cNvPr>
          <p:cNvSpPr>
            <a:spLocks noGrp="1"/>
          </p:cNvSpPr>
          <p:nvPr>
            <p:ph type="body" sz="quarter" idx="24"/>
          </p:nvPr>
        </p:nvSpPr>
        <p:spPr/>
        <p:txBody>
          <a:bodyPr/>
          <a:lstStyle/>
          <a:p>
            <a:endParaRPr lang="da-DK"/>
          </a:p>
        </p:txBody>
      </p:sp>
      <p:sp>
        <p:nvSpPr>
          <p:cNvPr id="5" name="Pladsholder til dato 4">
            <a:extLst>
              <a:ext uri="{FF2B5EF4-FFF2-40B4-BE49-F238E27FC236}">
                <a16:creationId xmlns:a16="http://schemas.microsoft.com/office/drawing/2014/main" id="{8AB00ABB-32F3-460C-A67E-6A39F348443A}"/>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6" name="Pladsholder til sidefod 5">
            <a:extLst>
              <a:ext uri="{FF2B5EF4-FFF2-40B4-BE49-F238E27FC236}">
                <a16:creationId xmlns:a16="http://schemas.microsoft.com/office/drawing/2014/main" id="{E5EC12AF-77D4-40C2-9665-6F940E39C964}"/>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D7E72541-7610-4DF0-BDF1-3E00207B2B95}"/>
              </a:ext>
            </a:extLst>
          </p:cNvPr>
          <p:cNvSpPr>
            <a:spLocks noGrp="1"/>
          </p:cNvSpPr>
          <p:nvPr>
            <p:ph type="sldNum" sz="quarter" idx="16"/>
          </p:nvPr>
        </p:nvSpPr>
        <p:spPr/>
        <p:txBody>
          <a:bodyPr/>
          <a:lstStyle/>
          <a:p>
            <a:fld id="{24C8C45C-947F-4981-8B3F-4F32E973C901}" type="slidenum">
              <a:rPr lang="da-DK" smtClean="0"/>
              <a:pPr/>
              <a:t>38</a:t>
            </a:fld>
            <a:endParaRPr lang="da-DK"/>
          </a:p>
        </p:txBody>
      </p:sp>
    </p:spTree>
    <p:extLst>
      <p:ext uri="{BB962C8B-B14F-4D97-AF65-F5344CB8AC3E}">
        <p14:creationId xmlns:p14="http://schemas.microsoft.com/office/powerpoint/2010/main" val="4004374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39</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39</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p:spTree>
    <p:extLst>
      <p:ext uri="{BB962C8B-B14F-4D97-AF65-F5344CB8AC3E}">
        <p14:creationId xmlns:p14="http://schemas.microsoft.com/office/powerpoint/2010/main" val="308696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4</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dirty="0">
                <a:cs typeface="Poppins" pitchFamily="2" charset="77"/>
              </a:rPr>
              <a:t>Each person shares what he or she is thinking in relation to the 12 principles. The team listens to one another’s reflections.</a:t>
            </a:r>
          </a:p>
          <a:p>
            <a:pPr>
              <a:lnSpc>
                <a:spcPts val="1800"/>
              </a:lnSpc>
            </a:pPr>
            <a:endParaRPr lang="en-US" sz="1200" spc="-10" dirty="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18234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p:spTree>
    <p:extLst>
      <p:ext uri="{BB962C8B-B14F-4D97-AF65-F5344CB8AC3E}">
        <p14:creationId xmlns:p14="http://schemas.microsoft.com/office/powerpoint/2010/main" val="973024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40</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a:cs typeface="Poppins" pitchFamily="2" charset="77"/>
              </a:rPr>
              <a:t>Each person shares what he or she is thinking in relation to the 12 principles. The team listens to one another’s reflections.</a:t>
            </a:r>
          </a:p>
          <a:p>
            <a:pPr>
              <a:lnSpc>
                <a:spcPts val="1800"/>
              </a:lnSpc>
            </a:pPr>
            <a:endParaRPr lang="en-US" sz="1200" spc="-1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18234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p:spTree>
    <p:extLst>
      <p:ext uri="{BB962C8B-B14F-4D97-AF65-F5344CB8AC3E}">
        <p14:creationId xmlns:p14="http://schemas.microsoft.com/office/powerpoint/2010/main" val="3702526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41</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1233645" y="2299950"/>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48547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C – Roles &amp; Actions</a:t>
            </a:r>
            <a:endParaRPr lang="da-DK" sz="3200" b="1">
              <a:solidFill>
                <a:srgbClr val="14143C"/>
              </a:solidFill>
              <a:latin typeface="Academy Sans" panose="020B0503030000000000" pitchFamily="34" charset="0"/>
            </a:endParaRPr>
          </a:p>
        </p:txBody>
      </p:sp>
      <p:sp>
        <p:nvSpPr>
          <p:cNvPr id="59" name="TextBox 10">
            <a:extLst>
              <a:ext uri="{FF2B5EF4-FFF2-40B4-BE49-F238E27FC236}">
                <a16:creationId xmlns:a16="http://schemas.microsoft.com/office/drawing/2014/main" id="{7D003736-9E0C-406F-AC08-31B1AE184E3B}"/>
              </a:ext>
            </a:extLst>
          </p:cNvPr>
          <p:cNvSpPr txBox="1"/>
          <p:nvPr/>
        </p:nvSpPr>
        <p:spPr>
          <a:xfrm>
            <a:off x="1684516" y="2096046"/>
            <a:ext cx="5076150" cy="784830"/>
          </a:xfrm>
          <a:prstGeom prst="rect">
            <a:avLst/>
          </a:prstGeom>
          <a:noFill/>
        </p:spPr>
        <p:txBody>
          <a:bodyPr wrap="square" rtlCol="0">
            <a:spAutoFit/>
          </a:bodyPr>
          <a:lstStyle/>
          <a:p>
            <a:pPr>
              <a:lnSpc>
                <a:spcPts val="1800"/>
              </a:lnSpc>
            </a:pPr>
            <a:r>
              <a:rPr lang="en-US" sz="1600" b="1" spc="-10">
                <a:cs typeface="Poppins" pitchFamily="2" charset="77"/>
              </a:rPr>
              <a:t>10 min. in the group</a:t>
            </a:r>
          </a:p>
          <a:p>
            <a:pPr>
              <a:lnSpc>
                <a:spcPts val="1800"/>
              </a:lnSpc>
            </a:pPr>
            <a:r>
              <a:rPr lang="en-US" sz="1600" spc="-10">
                <a:cs typeface="Poppins" pitchFamily="2" charset="77"/>
              </a:rPr>
              <a:t>Review and discuss each action- &amp; responsibility card before placing the card in the diagram below</a:t>
            </a:r>
          </a:p>
        </p:txBody>
      </p:sp>
    </p:spTree>
    <p:extLst>
      <p:ext uri="{BB962C8B-B14F-4D97-AF65-F5344CB8AC3E}">
        <p14:creationId xmlns:p14="http://schemas.microsoft.com/office/powerpoint/2010/main" val="2468811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69DE50D7-F5BB-4490-8FCE-A5C244F53C2A}"/>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C4CB93F3-0E3C-44C6-83DB-81C9EBE5EF13}"/>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42</a:t>
            </a:fld>
            <a:endParaRPr lang="da-DK"/>
          </a:p>
        </p:txBody>
      </p:sp>
      <p:sp>
        <p:nvSpPr>
          <p:cNvPr id="6" name="Tekstfelt 5">
            <a:extLst>
              <a:ext uri="{FF2B5EF4-FFF2-40B4-BE49-F238E27FC236}">
                <a16:creationId xmlns:a16="http://schemas.microsoft.com/office/drawing/2014/main" id="{3A5019B5-2445-476E-A9CA-6F30DA662525}"/>
              </a:ext>
            </a:extLst>
          </p:cNvPr>
          <p:cNvSpPr txBox="1"/>
          <p:nvPr/>
        </p:nvSpPr>
        <p:spPr>
          <a:xfrm>
            <a:off x="457191" y="520257"/>
            <a:ext cx="447398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11" name="Pladsholder til dato 5">
            <a:extLst>
              <a:ext uri="{FF2B5EF4-FFF2-40B4-BE49-F238E27FC236}">
                <a16:creationId xmlns:a16="http://schemas.microsoft.com/office/drawing/2014/main" id="{73BA2769-EA3B-4ED3-BDBE-9225C9C572C7}"/>
              </a:ext>
            </a:extLst>
          </p:cNvPr>
          <p:cNvSpPr txBox="1">
            <a:spLocks/>
          </p:cNvSpPr>
          <p:nvPr/>
        </p:nvSpPr>
        <p:spPr>
          <a:xfrm>
            <a:off x="0" y="6858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EF8F09C-206B-459C-B1F4-08C93E96E178}" type="datetime2">
              <a:rPr lang="da-DK" sz="100" smtClean="0">
                <a:noFill/>
                <a:latin typeface="Arial"/>
              </a:rPr>
              <a:pPr algn="r">
                <a:defRPr/>
              </a:pPr>
              <a:t>18. januar 2022</a:t>
            </a:fld>
            <a:endParaRPr lang="da-DK" sz="100">
              <a:noFill/>
              <a:latin typeface="Arial"/>
            </a:endParaRPr>
          </a:p>
        </p:txBody>
      </p:sp>
      <p:sp>
        <p:nvSpPr>
          <p:cNvPr id="39" name="Tekstfelt 38">
            <a:extLst>
              <a:ext uri="{FF2B5EF4-FFF2-40B4-BE49-F238E27FC236}">
                <a16:creationId xmlns:a16="http://schemas.microsoft.com/office/drawing/2014/main" id="{E022B1B0-3297-4D65-B740-F35E20DAA7BE}"/>
              </a:ext>
            </a:extLst>
          </p:cNvPr>
          <p:cNvSpPr txBox="1"/>
          <p:nvPr/>
        </p:nvSpPr>
        <p:spPr>
          <a:xfrm>
            <a:off x="2663371" y="4578040"/>
            <a:ext cx="587829" cy="992323"/>
          </a:xfrm>
          <a:prstGeom prst="rect">
            <a:avLst/>
          </a:prstGeom>
          <a:solidFill>
            <a:schemeClr val="bg1"/>
          </a:solidFill>
        </p:spPr>
        <p:txBody>
          <a:bodyPr wrap="square" lIns="0" tIns="0" rIns="0" bIns="0" rtlCol="0">
            <a:spAutoFit/>
          </a:bodyPr>
          <a:lstStyle/>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p:txBody>
      </p:sp>
      <p:sp>
        <p:nvSpPr>
          <p:cNvPr id="42" name="Rutediagram: Forbindelse 41">
            <a:extLst>
              <a:ext uri="{FF2B5EF4-FFF2-40B4-BE49-F238E27FC236}">
                <a16:creationId xmlns:a16="http://schemas.microsoft.com/office/drawing/2014/main" id="{6AD28C15-6C8B-4B9F-B369-08B8C1C214A9}"/>
              </a:ext>
            </a:extLst>
          </p:cNvPr>
          <p:cNvSpPr/>
          <p:nvPr/>
        </p:nvSpPr>
        <p:spPr bwMode="auto">
          <a:xfrm>
            <a:off x="2727932"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44" name="Tekstfelt 43">
            <a:extLst>
              <a:ext uri="{FF2B5EF4-FFF2-40B4-BE49-F238E27FC236}">
                <a16:creationId xmlns:a16="http://schemas.microsoft.com/office/drawing/2014/main" id="{CD5DC4A1-E489-4F5C-97E1-0115490AD8B7}"/>
              </a:ext>
            </a:extLst>
          </p:cNvPr>
          <p:cNvSpPr txBox="1"/>
          <p:nvPr/>
        </p:nvSpPr>
        <p:spPr>
          <a:xfrm>
            <a:off x="6196405" y="849086"/>
            <a:ext cx="766707" cy="489988"/>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Attende Daily Stand-up Meetings</a:t>
            </a:r>
          </a:p>
        </p:txBody>
      </p:sp>
      <p:sp>
        <p:nvSpPr>
          <p:cNvPr id="45" name="Tekstfelt 44">
            <a:extLst>
              <a:ext uri="{FF2B5EF4-FFF2-40B4-BE49-F238E27FC236}">
                <a16:creationId xmlns:a16="http://schemas.microsoft.com/office/drawing/2014/main" id="{962815DA-EB49-4D8D-B5C0-DBF804167D30}"/>
              </a:ext>
            </a:extLst>
          </p:cNvPr>
          <p:cNvSpPr txBox="1"/>
          <p:nvPr/>
        </p:nvSpPr>
        <p:spPr>
          <a:xfrm>
            <a:off x="6900267" y="4647636"/>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Scrum Master</a:t>
            </a:r>
          </a:p>
        </p:txBody>
      </p:sp>
      <p:sp>
        <p:nvSpPr>
          <p:cNvPr id="46" name="Tekstfelt 45">
            <a:extLst>
              <a:ext uri="{FF2B5EF4-FFF2-40B4-BE49-F238E27FC236}">
                <a16:creationId xmlns:a16="http://schemas.microsoft.com/office/drawing/2014/main" id="{41F2F75B-7838-4E34-9021-FD27744C1C12}"/>
              </a:ext>
            </a:extLst>
          </p:cNvPr>
          <p:cNvSpPr txBox="1"/>
          <p:nvPr/>
        </p:nvSpPr>
        <p:spPr>
          <a:xfrm>
            <a:off x="330770" y="4755593"/>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Product Owner</a:t>
            </a:r>
          </a:p>
        </p:txBody>
      </p:sp>
      <p:sp>
        <p:nvSpPr>
          <p:cNvPr id="47" name="Tekstfelt 46">
            <a:extLst>
              <a:ext uri="{FF2B5EF4-FFF2-40B4-BE49-F238E27FC236}">
                <a16:creationId xmlns:a16="http://schemas.microsoft.com/office/drawing/2014/main" id="{250F0868-70F7-40E3-B5F2-CF2077AE1C74}"/>
              </a:ext>
            </a:extLst>
          </p:cNvPr>
          <p:cNvSpPr txBox="1"/>
          <p:nvPr/>
        </p:nvSpPr>
        <p:spPr>
          <a:xfrm>
            <a:off x="1327508" y="1644962"/>
            <a:ext cx="966359"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Agile Team </a:t>
            </a:r>
          </a:p>
          <a:p>
            <a:pPr algn="l">
              <a:lnSpc>
                <a:spcPct val="110000"/>
              </a:lnSpc>
            </a:pPr>
            <a:r>
              <a:rPr lang="da-DK" sz="1200" b="1">
                <a:solidFill>
                  <a:schemeClr val="accent1"/>
                </a:solidFill>
              </a:rPr>
              <a:t>(-PO &amp; SM)</a:t>
            </a:r>
          </a:p>
        </p:txBody>
      </p:sp>
      <p:sp>
        <p:nvSpPr>
          <p:cNvPr id="48" name="Tekstfelt 47">
            <a:extLst>
              <a:ext uri="{FF2B5EF4-FFF2-40B4-BE49-F238E27FC236}">
                <a16:creationId xmlns:a16="http://schemas.microsoft.com/office/drawing/2014/main" id="{6730254E-AC7B-4277-A800-E4FF2CC3498C}"/>
              </a:ext>
            </a:extLst>
          </p:cNvPr>
          <p:cNvSpPr txBox="1"/>
          <p:nvPr/>
        </p:nvSpPr>
        <p:spPr>
          <a:xfrm>
            <a:off x="7205148" y="89734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Prioritize the Team Backlog</a:t>
            </a:r>
          </a:p>
        </p:txBody>
      </p:sp>
      <p:sp>
        <p:nvSpPr>
          <p:cNvPr id="49" name="Tekstfelt 48">
            <a:extLst>
              <a:ext uri="{FF2B5EF4-FFF2-40B4-BE49-F238E27FC236}">
                <a16:creationId xmlns:a16="http://schemas.microsoft.com/office/drawing/2014/main" id="{D33B5DB6-E881-445A-BBCB-73A40A2873BD}"/>
              </a:ext>
            </a:extLst>
          </p:cNvPr>
          <p:cNvSpPr txBox="1"/>
          <p:nvPr/>
        </p:nvSpPr>
        <p:spPr>
          <a:xfrm>
            <a:off x="8250304" y="722586"/>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Retrospective</a:t>
            </a:r>
          </a:p>
        </p:txBody>
      </p:sp>
      <p:sp>
        <p:nvSpPr>
          <p:cNvPr id="50" name="Tekstfelt 49">
            <a:extLst>
              <a:ext uri="{FF2B5EF4-FFF2-40B4-BE49-F238E27FC236}">
                <a16:creationId xmlns:a16="http://schemas.microsoft.com/office/drawing/2014/main" id="{B10EDC5E-D71A-4409-BC70-7313D269D222}"/>
              </a:ext>
            </a:extLst>
          </p:cNvPr>
          <p:cNvSpPr txBox="1"/>
          <p:nvPr/>
        </p:nvSpPr>
        <p:spPr>
          <a:xfrm>
            <a:off x="8446248" y="1336142"/>
            <a:ext cx="5707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Test the system</a:t>
            </a:r>
          </a:p>
        </p:txBody>
      </p:sp>
      <p:sp>
        <p:nvSpPr>
          <p:cNvPr id="51" name="Tekstfelt 50">
            <a:extLst>
              <a:ext uri="{FF2B5EF4-FFF2-40B4-BE49-F238E27FC236}">
                <a16:creationId xmlns:a16="http://schemas.microsoft.com/office/drawing/2014/main" id="{AB88F51D-06C4-4F01-9FD3-1982220D5AD3}"/>
              </a:ext>
            </a:extLst>
          </p:cNvPr>
          <p:cNvSpPr txBox="1"/>
          <p:nvPr/>
        </p:nvSpPr>
        <p:spPr>
          <a:xfrm>
            <a:off x="9718879" y="8278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Develop the system</a:t>
            </a:r>
          </a:p>
        </p:txBody>
      </p:sp>
      <p:sp>
        <p:nvSpPr>
          <p:cNvPr id="52" name="Tekstfelt 51">
            <a:extLst>
              <a:ext uri="{FF2B5EF4-FFF2-40B4-BE49-F238E27FC236}">
                <a16:creationId xmlns:a16="http://schemas.microsoft.com/office/drawing/2014/main" id="{CBD9C890-A7B5-4A70-B831-8D2049F79037}"/>
              </a:ext>
            </a:extLst>
          </p:cNvPr>
          <p:cNvSpPr txBox="1"/>
          <p:nvPr/>
        </p:nvSpPr>
        <p:spPr>
          <a:xfrm>
            <a:off x="9813222" y="145921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Accept requirements</a:t>
            </a:r>
          </a:p>
        </p:txBody>
      </p:sp>
      <p:sp>
        <p:nvSpPr>
          <p:cNvPr id="53" name="Tekstfelt 52">
            <a:extLst>
              <a:ext uri="{FF2B5EF4-FFF2-40B4-BE49-F238E27FC236}">
                <a16:creationId xmlns:a16="http://schemas.microsoft.com/office/drawing/2014/main" id="{DF7BD6EE-42F9-4ADC-9F12-8929583A9A6F}"/>
              </a:ext>
            </a:extLst>
          </p:cNvPr>
          <p:cNvSpPr txBox="1"/>
          <p:nvPr/>
        </p:nvSpPr>
        <p:spPr>
          <a:xfrm>
            <a:off x="6883331" y="1467271"/>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Coach the Agile team</a:t>
            </a:r>
          </a:p>
        </p:txBody>
      </p:sp>
      <p:sp>
        <p:nvSpPr>
          <p:cNvPr id="54" name="Tekstfelt 53">
            <a:extLst>
              <a:ext uri="{FF2B5EF4-FFF2-40B4-BE49-F238E27FC236}">
                <a16:creationId xmlns:a16="http://schemas.microsoft.com/office/drawing/2014/main" id="{ABD9BA4A-592E-4B55-BAF1-6412F087756B}"/>
              </a:ext>
            </a:extLst>
          </p:cNvPr>
          <p:cNvSpPr txBox="1"/>
          <p:nvPr/>
        </p:nvSpPr>
        <p:spPr>
          <a:xfrm>
            <a:off x="7866950" y="184587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Backlog refinement</a:t>
            </a:r>
          </a:p>
        </p:txBody>
      </p:sp>
      <p:sp>
        <p:nvSpPr>
          <p:cNvPr id="55" name="Tekstfelt 54">
            <a:extLst>
              <a:ext uri="{FF2B5EF4-FFF2-40B4-BE49-F238E27FC236}">
                <a16:creationId xmlns:a16="http://schemas.microsoft.com/office/drawing/2014/main" id="{648B9184-09C8-4DA2-97D0-FC4E35E905B4}"/>
              </a:ext>
            </a:extLst>
          </p:cNvPr>
          <p:cNvSpPr txBox="1"/>
          <p:nvPr/>
        </p:nvSpPr>
        <p:spPr>
          <a:xfrm>
            <a:off x="10102232" y="33024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Create userstories</a:t>
            </a:r>
          </a:p>
        </p:txBody>
      </p:sp>
      <p:sp>
        <p:nvSpPr>
          <p:cNvPr id="56" name="Tekstfelt 55">
            <a:extLst>
              <a:ext uri="{FF2B5EF4-FFF2-40B4-BE49-F238E27FC236}">
                <a16:creationId xmlns:a16="http://schemas.microsoft.com/office/drawing/2014/main" id="{F7A093B8-30FC-43A7-BD6F-B703FB5107A8}"/>
              </a:ext>
            </a:extLst>
          </p:cNvPr>
          <p:cNvSpPr txBox="1"/>
          <p:nvPr/>
        </p:nvSpPr>
        <p:spPr>
          <a:xfrm>
            <a:off x="10371569" y="2435369"/>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Facilitate team events</a:t>
            </a:r>
          </a:p>
        </p:txBody>
      </p:sp>
      <p:sp>
        <p:nvSpPr>
          <p:cNvPr id="57" name="Tekstfelt 56">
            <a:extLst>
              <a:ext uri="{FF2B5EF4-FFF2-40B4-BE49-F238E27FC236}">
                <a16:creationId xmlns:a16="http://schemas.microsoft.com/office/drawing/2014/main" id="{227D7FF5-9BA2-4001-9BAA-3AE26E7095F5}"/>
              </a:ext>
            </a:extLst>
          </p:cNvPr>
          <p:cNvSpPr txBox="1"/>
          <p:nvPr/>
        </p:nvSpPr>
        <p:spPr>
          <a:xfrm>
            <a:off x="8926267" y="1956746"/>
            <a:ext cx="974265"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Communicate with other teams</a:t>
            </a:r>
          </a:p>
        </p:txBody>
      </p:sp>
      <p:sp>
        <p:nvSpPr>
          <p:cNvPr id="58" name="Tekstfelt 57">
            <a:extLst>
              <a:ext uri="{FF2B5EF4-FFF2-40B4-BE49-F238E27FC236}">
                <a16:creationId xmlns:a16="http://schemas.microsoft.com/office/drawing/2014/main" id="{813D96C8-5BDC-4BDE-82D1-20CB7A0C6644}"/>
              </a:ext>
            </a:extLst>
          </p:cNvPr>
          <p:cNvSpPr txBox="1"/>
          <p:nvPr/>
        </p:nvSpPr>
        <p:spPr>
          <a:xfrm>
            <a:off x="10102232" y="4755593"/>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Improve the team process</a:t>
            </a:r>
          </a:p>
        </p:txBody>
      </p:sp>
      <p:sp>
        <p:nvSpPr>
          <p:cNvPr id="59" name="Tekstfelt 58">
            <a:extLst>
              <a:ext uri="{FF2B5EF4-FFF2-40B4-BE49-F238E27FC236}">
                <a16:creationId xmlns:a16="http://schemas.microsoft.com/office/drawing/2014/main" id="{2E8B224E-C4EC-4423-A646-C5A09ED224BB}"/>
              </a:ext>
            </a:extLst>
          </p:cNvPr>
          <p:cNvSpPr txBox="1"/>
          <p:nvPr/>
        </p:nvSpPr>
        <p:spPr>
          <a:xfrm>
            <a:off x="8974257" y="2697901"/>
            <a:ext cx="766707" cy="253000"/>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Ensure quality</a:t>
            </a:r>
          </a:p>
        </p:txBody>
      </p:sp>
      <p:sp>
        <p:nvSpPr>
          <p:cNvPr id="60" name="Tekstfelt 59">
            <a:extLst>
              <a:ext uri="{FF2B5EF4-FFF2-40B4-BE49-F238E27FC236}">
                <a16:creationId xmlns:a16="http://schemas.microsoft.com/office/drawing/2014/main" id="{168E0B28-B748-4C30-94E4-2A589BCBC557}"/>
              </a:ext>
            </a:extLst>
          </p:cNvPr>
          <p:cNvSpPr txBox="1"/>
          <p:nvPr/>
        </p:nvSpPr>
        <p:spPr>
          <a:xfrm>
            <a:off x="10102232" y="4020799"/>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Represent the customer</a:t>
            </a:r>
          </a:p>
        </p:txBody>
      </p:sp>
      <p:sp>
        <p:nvSpPr>
          <p:cNvPr id="61" name="Tekstfelt 60">
            <a:extLst>
              <a:ext uri="{FF2B5EF4-FFF2-40B4-BE49-F238E27FC236}">
                <a16:creationId xmlns:a16="http://schemas.microsoft.com/office/drawing/2014/main" id="{884990F0-1F8B-4F6C-AC99-75AC4D7DD05D}"/>
              </a:ext>
            </a:extLst>
          </p:cNvPr>
          <p:cNvSpPr txBox="1"/>
          <p:nvPr/>
        </p:nvSpPr>
        <p:spPr>
          <a:xfrm>
            <a:off x="9718879" y="6058361"/>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Help remove impediments</a:t>
            </a:r>
          </a:p>
        </p:txBody>
      </p:sp>
      <p:sp>
        <p:nvSpPr>
          <p:cNvPr id="62" name="Tekstfelt 61">
            <a:extLst>
              <a:ext uri="{FF2B5EF4-FFF2-40B4-BE49-F238E27FC236}">
                <a16:creationId xmlns:a16="http://schemas.microsoft.com/office/drawing/2014/main" id="{FAC5C214-0F9E-41A9-9200-7208A03483CB}"/>
              </a:ext>
            </a:extLst>
          </p:cNvPr>
          <p:cNvSpPr txBox="1"/>
          <p:nvPr/>
        </p:nvSpPr>
        <p:spPr>
          <a:xfrm>
            <a:off x="8777280" y="3488190"/>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Plan the iteration</a:t>
            </a:r>
          </a:p>
        </p:txBody>
      </p:sp>
      <p:sp>
        <p:nvSpPr>
          <p:cNvPr id="63" name="Tekstfelt 62">
            <a:extLst>
              <a:ext uri="{FF2B5EF4-FFF2-40B4-BE49-F238E27FC236}">
                <a16:creationId xmlns:a16="http://schemas.microsoft.com/office/drawing/2014/main" id="{B71493C7-072B-476B-88D9-AD5DEC79D052}"/>
              </a:ext>
            </a:extLst>
          </p:cNvPr>
          <p:cNvSpPr txBox="1"/>
          <p:nvPr/>
        </p:nvSpPr>
        <p:spPr>
          <a:xfrm>
            <a:off x="8777280" y="463796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Execute the iteration</a:t>
            </a:r>
          </a:p>
        </p:txBody>
      </p:sp>
      <p:sp>
        <p:nvSpPr>
          <p:cNvPr id="64" name="Tekstfelt 63">
            <a:extLst>
              <a:ext uri="{FF2B5EF4-FFF2-40B4-BE49-F238E27FC236}">
                <a16:creationId xmlns:a16="http://schemas.microsoft.com/office/drawing/2014/main" id="{4A737028-1298-4F6C-8A5D-702D9D030FE0}"/>
              </a:ext>
            </a:extLst>
          </p:cNvPr>
          <p:cNvSpPr txBox="1"/>
          <p:nvPr/>
        </p:nvSpPr>
        <p:spPr>
          <a:xfrm>
            <a:off x="8845730" y="5601999"/>
            <a:ext cx="967492"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Prepare agenda for iteration review</a:t>
            </a:r>
          </a:p>
        </p:txBody>
      </p:sp>
      <p:sp>
        <p:nvSpPr>
          <p:cNvPr id="68" name="Rutediagram: Forbindelse 67">
            <a:extLst>
              <a:ext uri="{FF2B5EF4-FFF2-40B4-BE49-F238E27FC236}">
                <a16:creationId xmlns:a16="http://schemas.microsoft.com/office/drawing/2014/main" id="{8A88554F-07E1-4EFC-B179-4610DE66D62C}"/>
              </a:ext>
            </a:extLst>
          </p:cNvPr>
          <p:cNvSpPr/>
          <p:nvPr/>
        </p:nvSpPr>
        <p:spPr bwMode="auto">
          <a:xfrm>
            <a:off x="959159"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69" name="Rutediagram: Forbindelse 68">
            <a:extLst>
              <a:ext uri="{FF2B5EF4-FFF2-40B4-BE49-F238E27FC236}">
                <a16:creationId xmlns:a16="http://schemas.microsoft.com/office/drawing/2014/main" id="{DCAAE0E9-01E0-488E-8290-EE4DC03C8B85}"/>
              </a:ext>
            </a:extLst>
          </p:cNvPr>
          <p:cNvSpPr/>
          <p:nvPr/>
        </p:nvSpPr>
        <p:spPr bwMode="auto">
          <a:xfrm>
            <a:off x="2000970" y="1083092"/>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Tree>
    <p:extLst>
      <p:ext uri="{BB962C8B-B14F-4D97-AF65-F5344CB8AC3E}">
        <p14:creationId xmlns:p14="http://schemas.microsoft.com/office/powerpoint/2010/main" val="1530147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43</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6" y="2863863"/>
            <a:ext cx="6598076" cy="492443"/>
          </a:xfrm>
          <a:prstGeom prst="rect">
            <a:avLst/>
          </a:prstGeom>
          <a:noFill/>
        </p:spPr>
        <p:txBody>
          <a:bodyPr wrap="square" lIns="0" tIns="0" rIns="0" bIns="0" rtlCol="0">
            <a:spAutoFit/>
          </a:bodyPr>
          <a:lstStyle/>
          <a:p>
            <a:r>
              <a:rPr lang="en-US" sz="1600"/>
              <a:t>What is the “burning reason” why the company is doing this now?​</a:t>
            </a:r>
          </a:p>
          <a:p>
            <a:endParaRPr lang="en-US" sz="1600"/>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3" y="4460039"/>
            <a:ext cx="4996201" cy="584775"/>
          </a:xfrm>
          <a:prstGeom prst="rect">
            <a:avLst/>
          </a:prstGeom>
          <a:noFill/>
        </p:spPr>
        <p:txBody>
          <a:bodyPr wrap="square">
            <a:spAutoFit/>
          </a:bodyPr>
          <a:lstStyle/>
          <a:p>
            <a:r>
              <a:rPr lang="en-US" sz="1600"/>
              <a:t>What would you do to educate the entire organization? ​</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267123" y="3712229"/>
            <a:ext cx="4981002" cy="338554"/>
          </a:xfrm>
          <a:prstGeom prst="rect">
            <a:avLst/>
          </a:prstGeom>
          <a:noFill/>
        </p:spPr>
        <p:txBody>
          <a:bodyPr wrap="square">
            <a:spAutoFit/>
          </a:bodyPr>
          <a:lstStyle/>
          <a:p>
            <a:r>
              <a:rPr lang="en-US" sz="1600"/>
              <a:t>Would you have the correct people in each role?​</a:t>
            </a:r>
            <a:endParaRPr lang="da-DK" sz="1600"/>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7380268" cy="276679"/>
          </a:xfrm>
          <a:prstGeom prst="rect">
            <a:avLst/>
          </a:prstGeom>
          <a:noFill/>
        </p:spPr>
        <p:txBody>
          <a:bodyPr wrap="square" lIns="0" tIns="0" rIns="0" bIns="0" rtlCol="0">
            <a:spAutoFit/>
          </a:bodyPr>
          <a:lstStyle/>
          <a:p>
            <a:pPr algn="l">
              <a:lnSpc>
                <a:spcPct val="110000"/>
              </a:lnSpc>
            </a:pPr>
            <a:r>
              <a:rPr lang="da-DK">
                <a:solidFill>
                  <a:schemeClr val="accent1"/>
                </a:solidFill>
              </a:rPr>
              <a:t>If </a:t>
            </a:r>
            <a:r>
              <a:rPr lang="da-DK" err="1">
                <a:solidFill>
                  <a:schemeClr val="accent1"/>
                </a:solidFill>
              </a:rPr>
              <a:t>your</a:t>
            </a:r>
            <a:r>
              <a:rPr lang="da-DK">
                <a:solidFill>
                  <a:schemeClr val="accent1"/>
                </a:solidFill>
              </a:rPr>
              <a:t> </a:t>
            </a:r>
            <a:r>
              <a:rPr lang="da-DK" err="1">
                <a:solidFill>
                  <a:schemeClr val="accent1"/>
                </a:solidFill>
              </a:rPr>
              <a:t>organization</a:t>
            </a:r>
            <a:r>
              <a:rPr lang="da-DK">
                <a:solidFill>
                  <a:schemeClr val="accent1"/>
                </a:solidFill>
              </a:rPr>
              <a:t> </a:t>
            </a:r>
            <a:r>
              <a:rPr lang="da-DK" err="1">
                <a:solidFill>
                  <a:schemeClr val="accent1"/>
                </a:solidFill>
              </a:rPr>
              <a:t>where</a:t>
            </a:r>
            <a:r>
              <a:rPr lang="da-DK">
                <a:solidFill>
                  <a:schemeClr val="accent1"/>
                </a:solidFill>
              </a:rPr>
              <a:t> to </a:t>
            </a:r>
            <a:r>
              <a:rPr lang="da-DK" err="1">
                <a:solidFill>
                  <a:schemeClr val="accent1"/>
                </a:solidFill>
              </a:rPr>
              <a:t>adapt</a:t>
            </a:r>
            <a:r>
              <a:rPr lang="da-DK">
                <a:solidFill>
                  <a:schemeClr val="accent1"/>
                </a:solidFill>
              </a:rPr>
              <a:t> the agile </a:t>
            </a:r>
            <a:r>
              <a:rPr lang="da-DK" err="1">
                <a:solidFill>
                  <a:schemeClr val="accent1"/>
                </a:solidFill>
              </a:rPr>
              <a:t>development</a:t>
            </a:r>
            <a:r>
              <a:rPr lang="da-DK">
                <a:solidFill>
                  <a:schemeClr val="accent1"/>
                </a:solidFill>
              </a:rPr>
              <a:t> model….</a:t>
            </a:r>
          </a:p>
        </p:txBody>
      </p:sp>
    </p:spTree>
    <p:extLst>
      <p:ext uri="{BB962C8B-B14F-4D97-AF65-F5344CB8AC3E}">
        <p14:creationId xmlns:p14="http://schemas.microsoft.com/office/powerpoint/2010/main" val="1469455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212265" y="924896"/>
            <a:ext cx="1767472"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John 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46373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46D06CE-D415-49D5-A888-5A895B639C5A}"/>
              </a:ext>
            </a:extLst>
          </p:cNvPr>
          <p:cNvSpPr>
            <a:spLocks noGrp="1"/>
          </p:cNvSpPr>
          <p:nvPr>
            <p:ph sz="quarter" idx="13"/>
          </p:nvPr>
        </p:nvSpPr>
        <p:spPr>
          <a:xfrm>
            <a:off x="173802" y="2393371"/>
            <a:ext cx="3081492" cy="2696080"/>
          </a:xfrm>
        </p:spPr>
        <p:txBody>
          <a:bodyPr vert="horz" lIns="0" tIns="0" rIns="0" bIns="0" rtlCol="0" anchor="t">
            <a:noAutofit/>
          </a:bodyPr>
          <a:lstStyle/>
          <a:p>
            <a:pPr marL="0" indent="0" algn="ctr">
              <a:buNone/>
            </a:pPr>
            <a:r>
              <a:rPr lang="da-DK" sz="4000" b="1">
                <a:solidFill>
                  <a:schemeClr val="bg1"/>
                </a:solidFill>
                <a:latin typeface="Academy Sans Office Black" panose="020B0A03030000000000" pitchFamily="34" charset="0"/>
                <a:cs typeface="Arial"/>
              </a:rPr>
              <a:t>Action Plan</a:t>
            </a:r>
          </a:p>
        </p:txBody>
      </p:sp>
      <p:sp>
        <p:nvSpPr>
          <p:cNvPr id="6" name="Pladsholder til dato 5">
            <a:extLst>
              <a:ext uri="{FF2B5EF4-FFF2-40B4-BE49-F238E27FC236}">
                <a16:creationId xmlns:a16="http://schemas.microsoft.com/office/drawing/2014/main" id="{6595BFDE-4D28-4539-B1CE-72004F1A735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8F09C-206B-459C-B1F4-08C93E96E178}" type="datetime2">
              <a:rPr kumimoji="0" lang="da-DK"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 januar 2022</a:t>
            </a:fld>
            <a:endParaRPr kumimoji="0" lang="da-DK" sz="100" b="0" i="0" u="none" strike="noStrike" kern="1200" cap="none" spc="0" normalizeH="0" baseline="0" noProof="0">
              <a:ln>
                <a:noFill/>
              </a:ln>
              <a:noFill/>
              <a:effectLst/>
              <a:uLnTx/>
              <a:uFillTx/>
              <a:latin typeface="Arial"/>
              <a:ea typeface="+mn-ea"/>
              <a:cs typeface="+mn-cs"/>
            </a:endParaRPr>
          </a:p>
        </p:txBody>
      </p:sp>
      <p:graphicFrame>
        <p:nvGraphicFramePr>
          <p:cNvPr id="30" name="Google Shape;1246;p205">
            <a:extLst>
              <a:ext uri="{FF2B5EF4-FFF2-40B4-BE49-F238E27FC236}">
                <a16:creationId xmlns:a16="http://schemas.microsoft.com/office/drawing/2014/main" id="{F852CE87-70A3-494A-AEA8-6E168BF0A00C}"/>
              </a:ext>
            </a:extLst>
          </p:cNvPr>
          <p:cNvGraphicFramePr/>
          <p:nvPr/>
        </p:nvGraphicFramePr>
        <p:xfrm>
          <a:off x="6091525" y="3730795"/>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da-DK" sz="1000" b="0">
                          <a:latin typeface="Academy Sans Office Black"/>
                        </a:rPr>
                        <a:t>Next step</a:t>
                      </a: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1" name="Google Shape;1246;p205">
            <a:extLst>
              <a:ext uri="{FF2B5EF4-FFF2-40B4-BE49-F238E27FC236}">
                <a16:creationId xmlns:a16="http://schemas.microsoft.com/office/drawing/2014/main" id="{9F1A303A-9BB1-4A7F-9C27-1489FC63D98B}"/>
              </a:ext>
            </a:extLst>
          </p:cNvPr>
          <p:cNvGraphicFramePr/>
          <p:nvPr/>
        </p:nvGraphicFramePr>
        <p:xfrm>
          <a:off x="636485" y="122070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in a Tax Ministry</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3" name="Google Shape;1246;p205">
            <a:extLst>
              <a:ext uri="{FF2B5EF4-FFF2-40B4-BE49-F238E27FC236}">
                <a16:creationId xmlns:a16="http://schemas.microsoft.com/office/drawing/2014/main" id="{0726FD1D-DDAA-4FBA-9459-AC606B0A43CD}"/>
              </a:ext>
            </a:extLst>
          </p:cNvPr>
          <p:cNvGraphicFramePr/>
          <p:nvPr/>
        </p:nvGraphicFramePr>
        <p:xfrm>
          <a:off x="3401805" y="1212427"/>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Manifest</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5" name="Google Shape;1246;p205">
            <a:extLst>
              <a:ext uri="{FF2B5EF4-FFF2-40B4-BE49-F238E27FC236}">
                <a16:creationId xmlns:a16="http://schemas.microsoft.com/office/drawing/2014/main" id="{202B626A-996B-4F21-984D-B941EE73765A}"/>
              </a:ext>
            </a:extLst>
          </p:cNvPr>
          <p:cNvGraphicFramePr/>
          <p:nvPr/>
        </p:nvGraphicFramePr>
        <p:xfrm>
          <a:off x="6091525" y="1205354"/>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0">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12 Principles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7" name="Google Shape;1246;p205">
            <a:extLst>
              <a:ext uri="{FF2B5EF4-FFF2-40B4-BE49-F238E27FC236}">
                <a16:creationId xmlns:a16="http://schemas.microsoft.com/office/drawing/2014/main" id="{EDDEB546-3FFD-4F10-9AA3-9C95A6328357}"/>
              </a:ext>
            </a:extLst>
          </p:cNvPr>
          <p:cNvGraphicFramePr/>
          <p:nvPr/>
        </p:nvGraphicFramePr>
        <p:xfrm>
          <a:off x="636485" y="374394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Team &amp; roles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20" name="Google Shape;1246;p205">
            <a:extLst>
              <a:ext uri="{FF2B5EF4-FFF2-40B4-BE49-F238E27FC236}">
                <a16:creationId xmlns:a16="http://schemas.microsoft.com/office/drawing/2014/main" id="{25BC67DC-661A-46E1-9987-5BA050C06027}"/>
              </a:ext>
            </a:extLst>
          </p:cNvPr>
          <p:cNvGraphicFramePr/>
          <p:nvPr/>
        </p:nvGraphicFramePr>
        <p:xfrm>
          <a:off x="3401805" y="3741411"/>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68691">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Implementation:</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sp>
        <p:nvSpPr>
          <p:cNvPr id="22" name="Tekstfelt 21">
            <a:extLst>
              <a:ext uri="{FF2B5EF4-FFF2-40B4-BE49-F238E27FC236}">
                <a16:creationId xmlns:a16="http://schemas.microsoft.com/office/drawing/2014/main" id="{8435FF52-3BC4-4259-BDDA-C5347B1E7BC2}"/>
              </a:ext>
            </a:extLst>
          </p:cNvPr>
          <p:cNvSpPr txBox="1"/>
          <p:nvPr/>
        </p:nvSpPr>
        <p:spPr>
          <a:xfrm>
            <a:off x="636485" y="489325"/>
            <a:ext cx="222657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Action Plan</a:t>
            </a:r>
            <a:endParaRPr lang="da-DK" sz="3200" b="1">
              <a:solidFill>
                <a:srgbClr val="14143C"/>
              </a:solidFill>
              <a:latin typeface="Academy Sans" panose="020B0503030000000000" pitchFamily="34" charset="0"/>
            </a:endParaRPr>
          </a:p>
        </p:txBody>
      </p:sp>
      <p:sp>
        <p:nvSpPr>
          <p:cNvPr id="25" name="Rektangel 24">
            <a:extLst>
              <a:ext uri="{FF2B5EF4-FFF2-40B4-BE49-F238E27FC236}">
                <a16:creationId xmlns:a16="http://schemas.microsoft.com/office/drawing/2014/main" id="{E845C083-D939-4B78-A3B7-55BD6FD3BF71}"/>
              </a:ext>
            </a:extLst>
          </p:cNvPr>
          <p:cNvSpPr/>
          <p:nvPr/>
        </p:nvSpPr>
        <p:spPr>
          <a:xfrm>
            <a:off x="8743235" y="0"/>
            <a:ext cx="3448765"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26" name="Billede 25">
            <a:extLst>
              <a:ext uri="{FF2B5EF4-FFF2-40B4-BE49-F238E27FC236}">
                <a16:creationId xmlns:a16="http://schemas.microsoft.com/office/drawing/2014/main" id="{41BB8FE3-83E0-4015-9681-278A5CA19686}"/>
              </a:ext>
            </a:extLst>
          </p:cNvPr>
          <p:cNvPicPr>
            <a:picLocks noChangeAspect="1"/>
          </p:cNvPicPr>
          <p:nvPr/>
        </p:nvPicPr>
        <p:blipFill>
          <a:blip r:embed="rId3"/>
          <a:stretch>
            <a:fillRect/>
          </a:stretch>
        </p:blipFill>
        <p:spPr>
          <a:xfrm>
            <a:off x="8539918" y="3360512"/>
            <a:ext cx="3652082" cy="3540608"/>
          </a:xfrm>
          <a:prstGeom prst="rect">
            <a:avLst/>
          </a:prstGeom>
        </p:spPr>
      </p:pic>
    </p:spTree>
    <p:extLst>
      <p:ext uri="{BB962C8B-B14F-4D97-AF65-F5344CB8AC3E}">
        <p14:creationId xmlns:p14="http://schemas.microsoft.com/office/powerpoint/2010/main" val="3450325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a:t>Exercises</a:t>
            </a:r>
            <a:br>
              <a:rPr lang="da-DK"/>
            </a:br>
            <a:r>
              <a:rPr lang="da-DK"/>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46</a:t>
            </a:fld>
            <a:endParaRPr lang="da-DK"/>
          </a:p>
        </p:txBody>
      </p:sp>
    </p:spTree>
    <p:extLst>
      <p:ext uri="{BB962C8B-B14F-4D97-AF65-F5344CB8AC3E}">
        <p14:creationId xmlns:p14="http://schemas.microsoft.com/office/powerpoint/2010/main" val="484982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41E8E0C-52CB-4A18-832D-6D0D297F7387}"/>
              </a:ext>
            </a:extLst>
          </p:cNvPr>
          <p:cNvSpPr>
            <a:spLocks noGrp="1"/>
          </p:cNvSpPr>
          <p:nvPr>
            <p:ph type="body" sz="quarter" idx="13"/>
          </p:nvPr>
        </p:nvSpPr>
        <p:spPr/>
        <p:txBody>
          <a:bodyPr/>
          <a:lstStyle/>
          <a:p>
            <a:endParaRPr lang="da-DK"/>
          </a:p>
        </p:txBody>
      </p:sp>
      <p:sp>
        <p:nvSpPr>
          <p:cNvPr id="3" name="Pladsholder til tekst 2">
            <a:extLst>
              <a:ext uri="{FF2B5EF4-FFF2-40B4-BE49-F238E27FC236}">
                <a16:creationId xmlns:a16="http://schemas.microsoft.com/office/drawing/2014/main" id="{7C611D30-BC87-45DC-B419-0D66414958BB}"/>
              </a:ext>
            </a:extLst>
          </p:cNvPr>
          <p:cNvSpPr>
            <a:spLocks noGrp="1"/>
          </p:cNvSpPr>
          <p:nvPr>
            <p:ph type="body" sz="quarter" idx="23"/>
          </p:nvPr>
        </p:nvSpPr>
        <p:spPr/>
        <p:txBody>
          <a:bodyPr/>
          <a:lstStyle/>
          <a:p>
            <a:r>
              <a:rPr lang="da-DK"/>
              <a:t>6</a:t>
            </a:r>
          </a:p>
        </p:txBody>
      </p:sp>
      <p:sp>
        <p:nvSpPr>
          <p:cNvPr id="4" name="Pladsholder til tekst 3">
            <a:extLst>
              <a:ext uri="{FF2B5EF4-FFF2-40B4-BE49-F238E27FC236}">
                <a16:creationId xmlns:a16="http://schemas.microsoft.com/office/drawing/2014/main" id="{860A204F-CD83-477F-9FEE-45A877FDCFF6}"/>
              </a:ext>
            </a:extLst>
          </p:cNvPr>
          <p:cNvSpPr>
            <a:spLocks noGrp="1"/>
          </p:cNvSpPr>
          <p:nvPr>
            <p:ph type="body" sz="quarter" idx="24"/>
          </p:nvPr>
        </p:nvSpPr>
        <p:spPr/>
        <p:txBody>
          <a:bodyPr/>
          <a:lstStyle/>
          <a:p>
            <a:endParaRPr lang="da-DK"/>
          </a:p>
        </p:txBody>
      </p:sp>
      <p:sp>
        <p:nvSpPr>
          <p:cNvPr id="5" name="Pladsholder til dato 4">
            <a:extLst>
              <a:ext uri="{FF2B5EF4-FFF2-40B4-BE49-F238E27FC236}">
                <a16:creationId xmlns:a16="http://schemas.microsoft.com/office/drawing/2014/main" id="{8AB00ABB-32F3-460C-A67E-6A39F348443A}"/>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6" name="Pladsholder til sidefod 5">
            <a:extLst>
              <a:ext uri="{FF2B5EF4-FFF2-40B4-BE49-F238E27FC236}">
                <a16:creationId xmlns:a16="http://schemas.microsoft.com/office/drawing/2014/main" id="{E5EC12AF-77D4-40C2-9665-6F940E39C964}"/>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D7E72541-7610-4DF0-BDF1-3E00207B2B95}"/>
              </a:ext>
            </a:extLst>
          </p:cNvPr>
          <p:cNvSpPr>
            <a:spLocks noGrp="1"/>
          </p:cNvSpPr>
          <p:nvPr>
            <p:ph type="sldNum" sz="quarter" idx="16"/>
          </p:nvPr>
        </p:nvSpPr>
        <p:spPr/>
        <p:txBody>
          <a:bodyPr/>
          <a:lstStyle/>
          <a:p>
            <a:fld id="{24C8C45C-947F-4981-8B3F-4F32E973C901}" type="slidenum">
              <a:rPr lang="da-DK" smtClean="0"/>
              <a:pPr/>
              <a:t>47</a:t>
            </a:fld>
            <a:endParaRPr lang="da-DK"/>
          </a:p>
        </p:txBody>
      </p:sp>
    </p:spTree>
    <p:extLst>
      <p:ext uri="{BB962C8B-B14F-4D97-AF65-F5344CB8AC3E}">
        <p14:creationId xmlns:p14="http://schemas.microsoft.com/office/powerpoint/2010/main" val="1814941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48</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48</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p:spTree>
    <p:extLst>
      <p:ext uri="{BB962C8B-B14F-4D97-AF65-F5344CB8AC3E}">
        <p14:creationId xmlns:p14="http://schemas.microsoft.com/office/powerpoint/2010/main" val="131607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49</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a:cs typeface="Poppins" pitchFamily="2" charset="77"/>
              </a:rPr>
              <a:t>Each person shares what he or she is thinking in relation to the 12 principles. The team listens to one another’s reflections.</a:t>
            </a:r>
          </a:p>
          <a:p>
            <a:pPr>
              <a:lnSpc>
                <a:spcPts val="1800"/>
              </a:lnSpc>
            </a:pPr>
            <a:endParaRPr lang="en-US" sz="1200" spc="-1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18234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p:spTree>
    <p:extLst>
      <p:ext uri="{BB962C8B-B14F-4D97-AF65-F5344CB8AC3E}">
        <p14:creationId xmlns:p14="http://schemas.microsoft.com/office/powerpoint/2010/main" val="263122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5</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1233645" y="2299950"/>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48547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C – Roles &amp; Actions</a:t>
            </a:r>
            <a:endParaRPr lang="da-DK" sz="3200" b="1">
              <a:solidFill>
                <a:srgbClr val="14143C"/>
              </a:solidFill>
              <a:latin typeface="Academy Sans" panose="020B0503030000000000" pitchFamily="34" charset="0"/>
            </a:endParaRPr>
          </a:p>
        </p:txBody>
      </p:sp>
      <p:sp>
        <p:nvSpPr>
          <p:cNvPr id="59" name="TextBox 10">
            <a:extLst>
              <a:ext uri="{FF2B5EF4-FFF2-40B4-BE49-F238E27FC236}">
                <a16:creationId xmlns:a16="http://schemas.microsoft.com/office/drawing/2014/main" id="{7D003736-9E0C-406F-AC08-31B1AE184E3B}"/>
              </a:ext>
            </a:extLst>
          </p:cNvPr>
          <p:cNvSpPr txBox="1"/>
          <p:nvPr/>
        </p:nvSpPr>
        <p:spPr>
          <a:xfrm>
            <a:off x="1684516" y="2096046"/>
            <a:ext cx="5076150" cy="784830"/>
          </a:xfrm>
          <a:prstGeom prst="rect">
            <a:avLst/>
          </a:prstGeom>
          <a:noFill/>
        </p:spPr>
        <p:txBody>
          <a:bodyPr wrap="square" rtlCol="0">
            <a:spAutoFit/>
          </a:bodyPr>
          <a:lstStyle/>
          <a:p>
            <a:pPr>
              <a:lnSpc>
                <a:spcPts val="1800"/>
              </a:lnSpc>
            </a:pPr>
            <a:r>
              <a:rPr lang="en-US" sz="1600" b="1" spc="-10" dirty="0">
                <a:cs typeface="Poppins" pitchFamily="2" charset="77"/>
              </a:rPr>
              <a:t>10 min. in the group</a:t>
            </a:r>
          </a:p>
          <a:p>
            <a:pPr>
              <a:lnSpc>
                <a:spcPts val="1800"/>
              </a:lnSpc>
            </a:pPr>
            <a:r>
              <a:rPr lang="en-US" sz="1600" spc="-10" dirty="0">
                <a:cs typeface="Poppins" pitchFamily="2" charset="77"/>
              </a:rPr>
              <a:t>Review and discuss each action- &amp; responsibility card before placing the card in the diagram below</a:t>
            </a:r>
          </a:p>
        </p:txBody>
      </p:sp>
    </p:spTree>
    <p:extLst>
      <p:ext uri="{BB962C8B-B14F-4D97-AF65-F5344CB8AC3E}">
        <p14:creationId xmlns:p14="http://schemas.microsoft.com/office/powerpoint/2010/main" val="2426722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50</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1233645" y="2299950"/>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48547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C – Roles &amp; Actions</a:t>
            </a:r>
            <a:endParaRPr lang="da-DK" sz="3200" b="1">
              <a:solidFill>
                <a:srgbClr val="14143C"/>
              </a:solidFill>
              <a:latin typeface="Academy Sans" panose="020B0503030000000000" pitchFamily="34" charset="0"/>
            </a:endParaRPr>
          </a:p>
        </p:txBody>
      </p:sp>
      <p:sp>
        <p:nvSpPr>
          <p:cNvPr id="59" name="TextBox 10">
            <a:extLst>
              <a:ext uri="{FF2B5EF4-FFF2-40B4-BE49-F238E27FC236}">
                <a16:creationId xmlns:a16="http://schemas.microsoft.com/office/drawing/2014/main" id="{7D003736-9E0C-406F-AC08-31B1AE184E3B}"/>
              </a:ext>
            </a:extLst>
          </p:cNvPr>
          <p:cNvSpPr txBox="1"/>
          <p:nvPr/>
        </p:nvSpPr>
        <p:spPr>
          <a:xfrm>
            <a:off x="1684516" y="2096046"/>
            <a:ext cx="5076150" cy="784830"/>
          </a:xfrm>
          <a:prstGeom prst="rect">
            <a:avLst/>
          </a:prstGeom>
          <a:noFill/>
        </p:spPr>
        <p:txBody>
          <a:bodyPr wrap="square" rtlCol="0">
            <a:spAutoFit/>
          </a:bodyPr>
          <a:lstStyle/>
          <a:p>
            <a:pPr>
              <a:lnSpc>
                <a:spcPts val="1800"/>
              </a:lnSpc>
            </a:pPr>
            <a:r>
              <a:rPr lang="en-US" sz="1600" b="1" spc="-10">
                <a:cs typeface="Poppins" pitchFamily="2" charset="77"/>
              </a:rPr>
              <a:t>10 min. in the group</a:t>
            </a:r>
          </a:p>
          <a:p>
            <a:pPr>
              <a:lnSpc>
                <a:spcPts val="1800"/>
              </a:lnSpc>
            </a:pPr>
            <a:r>
              <a:rPr lang="en-US" sz="1600" spc="-10">
                <a:cs typeface="Poppins" pitchFamily="2" charset="77"/>
              </a:rPr>
              <a:t>Review and discuss each action- &amp; responsibility card before placing the card in the diagram below</a:t>
            </a:r>
          </a:p>
        </p:txBody>
      </p:sp>
    </p:spTree>
    <p:extLst>
      <p:ext uri="{BB962C8B-B14F-4D97-AF65-F5344CB8AC3E}">
        <p14:creationId xmlns:p14="http://schemas.microsoft.com/office/powerpoint/2010/main" val="641917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69DE50D7-F5BB-4490-8FCE-A5C244F53C2A}"/>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C4CB93F3-0E3C-44C6-83DB-81C9EBE5EF13}"/>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51</a:t>
            </a:fld>
            <a:endParaRPr lang="da-DK"/>
          </a:p>
        </p:txBody>
      </p:sp>
      <p:sp>
        <p:nvSpPr>
          <p:cNvPr id="6" name="Tekstfelt 5">
            <a:extLst>
              <a:ext uri="{FF2B5EF4-FFF2-40B4-BE49-F238E27FC236}">
                <a16:creationId xmlns:a16="http://schemas.microsoft.com/office/drawing/2014/main" id="{3A5019B5-2445-476E-A9CA-6F30DA662525}"/>
              </a:ext>
            </a:extLst>
          </p:cNvPr>
          <p:cNvSpPr txBox="1"/>
          <p:nvPr/>
        </p:nvSpPr>
        <p:spPr>
          <a:xfrm>
            <a:off x="457191" y="520257"/>
            <a:ext cx="447398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11" name="Pladsholder til dato 5">
            <a:extLst>
              <a:ext uri="{FF2B5EF4-FFF2-40B4-BE49-F238E27FC236}">
                <a16:creationId xmlns:a16="http://schemas.microsoft.com/office/drawing/2014/main" id="{73BA2769-EA3B-4ED3-BDBE-9225C9C572C7}"/>
              </a:ext>
            </a:extLst>
          </p:cNvPr>
          <p:cNvSpPr txBox="1">
            <a:spLocks/>
          </p:cNvSpPr>
          <p:nvPr/>
        </p:nvSpPr>
        <p:spPr>
          <a:xfrm>
            <a:off x="0" y="6858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EF8F09C-206B-459C-B1F4-08C93E96E178}" type="datetime2">
              <a:rPr lang="da-DK" sz="100" smtClean="0">
                <a:noFill/>
                <a:latin typeface="Arial"/>
              </a:rPr>
              <a:pPr algn="r">
                <a:defRPr/>
              </a:pPr>
              <a:t>18. januar 2022</a:t>
            </a:fld>
            <a:endParaRPr lang="da-DK" sz="100">
              <a:noFill/>
              <a:latin typeface="Arial"/>
            </a:endParaRPr>
          </a:p>
        </p:txBody>
      </p:sp>
      <p:sp>
        <p:nvSpPr>
          <p:cNvPr id="39" name="Tekstfelt 38">
            <a:extLst>
              <a:ext uri="{FF2B5EF4-FFF2-40B4-BE49-F238E27FC236}">
                <a16:creationId xmlns:a16="http://schemas.microsoft.com/office/drawing/2014/main" id="{E022B1B0-3297-4D65-B740-F35E20DAA7BE}"/>
              </a:ext>
            </a:extLst>
          </p:cNvPr>
          <p:cNvSpPr txBox="1"/>
          <p:nvPr/>
        </p:nvSpPr>
        <p:spPr>
          <a:xfrm>
            <a:off x="2663371" y="4578040"/>
            <a:ext cx="587829" cy="992323"/>
          </a:xfrm>
          <a:prstGeom prst="rect">
            <a:avLst/>
          </a:prstGeom>
          <a:solidFill>
            <a:schemeClr val="bg1"/>
          </a:solidFill>
        </p:spPr>
        <p:txBody>
          <a:bodyPr wrap="square" lIns="0" tIns="0" rIns="0" bIns="0" rtlCol="0">
            <a:spAutoFit/>
          </a:bodyPr>
          <a:lstStyle/>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p:txBody>
      </p:sp>
      <p:sp>
        <p:nvSpPr>
          <p:cNvPr id="42" name="Rutediagram: Forbindelse 41">
            <a:extLst>
              <a:ext uri="{FF2B5EF4-FFF2-40B4-BE49-F238E27FC236}">
                <a16:creationId xmlns:a16="http://schemas.microsoft.com/office/drawing/2014/main" id="{6AD28C15-6C8B-4B9F-B369-08B8C1C214A9}"/>
              </a:ext>
            </a:extLst>
          </p:cNvPr>
          <p:cNvSpPr/>
          <p:nvPr/>
        </p:nvSpPr>
        <p:spPr bwMode="auto">
          <a:xfrm>
            <a:off x="2727932"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44" name="Tekstfelt 43">
            <a:extLst>
              <a:ext uri="{FF2B5EF4-FFF2-40B4-BE49-F238E27FC236}">
                <a16:creationId xmlns:a16="http://schemas.microsoft.com/office/drawing/2014/main" id="{CD5DC4A1-E489-4F5C-97E1-0115490AD8B7}"/>
              </a:ext>
            </a:extLst>
          </p:cNvPr>
          <p:cNvSpPr txBox="1"/>
          <p:nvPr/>
        </p:nvSpPr>
        <p:spPr>
          <a:xfrm>
            <a:off x="6196405" y="849086"/>
            <a:ext cx="766707" cy="489988"/>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Attende Daily Stand-up Meetings</a:t>
            </a:r>
          </a:p>
        </p:txBody>
      </p:sp>
      <p:sp>
        <p:nvSpPr>
          <p:cNvPr id="45" name="Tekstfelt 44">
            <a:extLst>
              <a:ext uri="{FF2B5EF4-FFF2-40B4-BE49-F238E27FC236}">
                <a16:creationId xmlns:a16="http://schemas.microsoft.com/office/drawing/2014/main" id="{962815DA-EB49-4D8D-B5C0-DBF804167D30}"/>
              </a:ext>
            </a:extLst>
          </p:cNvPr>
          <p:cNvSpPr txBox="1"/>
          <p:nvPr/>
        </p:nvSpPr>
        <p:spPr>
          <a:xfrm>
            <a:off x="6900267" y="4647636"/>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Scrum Master</a:t>
            </a:r>
          </a:p>
        </p:txBody>
      </p:sp>
      <p:sp>
        <p:nvSpPr>
          <p:cNvPr id="46" name="Tekstfelt 45">
            <a:extLst>
              <a:ext uri="{FF2B5EF4-FFF2-40B4-BE49-F238E27FC236}">
                <a16:creationId xmlns:a16="http://schemas.microsoft.com/office/drawing/2014/main" id="{41F2F75B-7838-4E34-9021-FD27744C1C12}"/>
              </a:ext>
            </a:extLst>
          </p:cNvPr>
          <p:cNvSpPr txBox="1"/>
          <p:nvPr/>
        </p:nvSpPr>
        <p:spPr>
          <a:xfrm>
            <a:off x="330770" y="4755593"/>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Product Owner</a:t>
            </a:r>
          </a:p>
        </p:txBody>
      </p:sp>
      <p:sp>
        <p:nvSpPr>
          <p:cNvPr id="47" name="Tekstfelt 46">
            <a:extLst>
              <a:ext uri="{FF2B5EF4-FFF2-40B4-BE49-F238E27FC236}">
                <a16:creationId xmlns:a16="http://schemas.microsoft.com/office/drawing/2014/main" id="{250F0868-70F7-40E3-B5F2-CF2077AE1C74}"/>
              </a:ext>
            </a:extLst>
          </p:cNvPr>
          <p:cNvSpPr txBox="1"/>
          <p:nvPr/>
        </p:nvSpPr>
        <p:spPr>
          <a:xfrm>
            <a:off x="1327508" y="1644962"/>
            <a:ext cx="966359"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Agile Team </a:t>
            </a:r>
          </a:p>
          <a:p>
            <a:pPr algn="l">
              <a:lnSpc>
                <a:spcPct val="110000"/>
              </a:lnSpc>
            </a:pPr>
            <a:r>
              <a:rPr lang="da-DK" sz="1200" b="1">
                <a:solidFill>
                  <a:schemeClr val="accent1"/>
                </a:solidFill>
              </a:rPr>
              <a:t>(-PO &amp; SM)</a:t>
            </a:r>
          </a:p>
        </p:txBody>
      </p:sp>
      <p:sp>
        <p:nvSpPr>
          <p:cNvPr id="48" name="Tekstfelt 47">
            <a:extLst>
              <a:ext uri="{FF2B5EF4-FFF2-40B4-BE49-F238E27FC236}">
                <a16:creationId xmlns:a16="http://schemas.microsoft.com/office/drawing/2014/main" id="{6730254E-AC7B-4277-A800-E4FF2CC3498C}"/>
              </a:ext>
            </a:extLst>
          </p:cNvPr>
          <p:cNvSpPr txBox="1"/>
          <p:nvPr/>
        </p:nvSpPr>
        <p:spPr>
          <a:xfrm>
            <a:off x="7205148" y="89734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Prioritize the Team Backlog</a:t>
            </a:r>
          </a:p>
        </p:txBody>
      </p:sp>
      <p:sp>
        <p:nvSpPr>
          <p:cNvPr id="49" name="Tekstfelt 48">
            <a:extLst>
              <a:ext uri="{FF2B5EF4-FFF2-40B4-BE49-F238E27FC236}">
                <a16:creationId xmlns:a16="http://schemas.microsoft.com/office/drawing/2014/main" id="{D33B5DB6-E881-445A-BBCB-73A40A2873BD}"/>
              </a:ext>
            </a:extLst>
          </p:cNvPr>
          <p:cNvSpPr txBox="1"/>
          <p:nvPr/>
        </p:nvSpPr>
        <p:spPr>
          <a:xfrm>
            <a:off x="8250304" y="722586"/>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Retrospective</a:t>
            </a:r>
          </a:p>
        </p:txBody>
      </p:sp>
      <p:sp>
        <p:nvSpPr>
          <p:cNvPr id="50" name="Tekstfelt 49">
            <a:extLst>
              <a:ext uri="{FF2B5EF4-FFF2-40B4-BE49-F238E27FC236}">
                <a16:creationId xmlns:a16="http://schemas.microsoft.com/office/drawing/2014/main" id="{B10EDC5E-D71A-4409-BC70-7313D269D222}"/>
              </a:ext>
            </a:extLst>
          </p:cNvPr>
          <p:cNvSpPr txBox="1"/>
          <p:nvPr/>
        </p:nvSpPr>
        <p:spPr>
          <a:xfrm>
            <a:off x="8446248" y="1336142"/>
            <a:ext cx="5707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Test the system</a:t>
            </a:r>
          </a:p>
        </p:txBody>
      </p:sp>
      <p:sp>
        <p:nvSpPr>
          <p:cNvPr id="51" name="Tekstfelt 50">
            <a:extLst>
              <a:ext uri="{FF2B5EF4-FFF2-40B4-BE49-F238E27FC236}">
                <a16:creationId xmlns:a16="http://schemas.microsoft.com/office/drawing/2014/main" id="{AB88F51D-06C4-4F01-9FD3-1982220D5AD3}"/>
              </a:ext>
            </a:extLst>
          </p:cNvPr>
          <p:cNvSpPr txBox="1"/>
          <p:nvPr/>
        </p:nvSpPr>
        <p:spPr>
          <a:xfrm>
            <a:off x="9718879" y="8278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Develop the system</a:t>
            </a:r>
          </a:p>
        </p:txBody>
      </p:sp>
      <p:sp>
        <p:nvSpPr>
          <p:cNvPr id="52" name="Tekstfelt 51">
            <a:extLst>
              <a:ext uri="{FF2B5EF4-FFF2-40B4-BE49-F238E27FC236}">
                <a16:creationId xmlns:a16="http://schemas.microsoft.com/office/drawing/2014/main" id="{CBD9C890-A7B5-4A70-B831-8D2049F79037}"/>
              </a:ext>
            </a:extLst>
          </p:cNvPr>
          <p:cNvSpPr txBox="1"/>
          <p:nvPr/>
        </p:nvSpPr>
        <p:spPr>
          <a:xfrm>
            <a:off x="9813222" y="145921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Accept requirements</a:t>
            </a:r>
          </a:p>
        </p:txBody>
      </p:sp>
      <p:sp>
        <p:nvSpPr>
          <p:cNvPr id="53" name="Tekstfelt 52">
            <a:extLst>
              <a:ext uri="{FF2B5EF4-FFF2-40B4-BE49-F238E27FC236}">
                <a16:creationId xmlns:a16="http://schemas.microsoft.com/office/drawing/2014/main" id="{DF7BD6EE-42F9-4ADC-9F12-8929583A9A6F}"/>
              </a:ext>
            </a:extLst>
          </p:cNvPr>
          <p:cNvSpPr txBox="1"/>
          <p:nvPr/>
        </p:nvSpPr>
        <p:spPr>
          <a:xfrm>
            <a:off x="6883331" y="1467271"/>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Coach the Agile team</a:t>
            </a:r>
          </a:p>
        </p:txBody>
      </p:sp>
      <p:sp>
        <p:nvSpPr>
          <p:cNvPr id="54" name="Tekstfelt 53">
            <a:extLst>
              <a:ext uri="{FF2B5EF4-FFF2-40B4-BE49-F238E27FC236}">
                <a16:creationId xmlns:a16="http://schemas.microsoft.com/office/drawing/2014/main" id="{ABD9BA4A-592E-4B55-BAF1-6412F087756B}"/>
              </a:ext>
            </a:extLst>
          </p:cNvPr>
          <p:cNvSpPr txBox="1"/>
          <p:nvPr/>
        </p:nvSpPr>
        <p:spPr>
          <a:xfrm>
            <a:off x="7866950" y="184587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Backlog refinement</a:t>
            </a:r>
          </a:p>
        </p:txBody>
      </p:sp>
      <p:sp>
        <p:nvSpPr>
          <p:cNvPr id="55" name="Tekstfelt 54">
            <a:extLst>
              <a:ext uri="{FF2B5EF4-FFF2-40B4-BE49-F238E27FC236}">
                <a16:creationId xmlns:a16="http://schemas.microsoft.com/office/drawing/2014/main" id="{648B9184-09C8-4DA2-97D0-FC4E35E905B4}"/>
              </a:ext>
            </a:extLst>
          </p:cNvPr>
          <p:cNvSpPr txBox="1"/>
          <p:nvPr/>
        </p:nvSpPr>
        <p:spPr>
          <a:xfrm>
            <a:off x="10102232" y="33024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Create userstories</a:t>
            </a:r>
          </a:p>
        </p:txBody>
      </p:sp>
      <p:sp>
        <p:nvSpPr>
          <p:cNvPr id="56" name="Tekstfelt 55">
            <a:extLst>
              <a:ext uri="{FF2B5EF4-FFF2-40B4-BE49-F238E27FC236}">
                <a16:creationId xmlns:a16="http://schemas.microsoft.com/office/drawing/2014/main" id="{F7A093B8-30FC-43A7-BD6F-B703FB5107A8}"/>
              </a:ext>
            </a:extLst>
          </p:cNvPr>
          <p:cNvSpPr txBox="1"/>
          <p:nvPr/>
        </p:nvSpPr>
        <p:spPr>
          <a:xfrm>
            <a:off x="10371569" y="2435369"/>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Facilitate team events</a:t>
            </a:r>
          </a:p>
        </p:txBody>
      </p:sp>
      <p:sp>
        <p:nvSpPr>
          <p:cNvPr id="57" name="Tekstfelt 56">
            <a:extLst>
              <a:ext uri="{FF2B5EF4-FFF2-40B4-BE49-F238E27FC236}">
                <a16:creationId xmlns:a16="http://schemas.microsoft.com/office/drawing/2014/main" id="{227D7FF5-9BA2-4001-9BAA-3AE26E7095F5}"/>
              </a:ext>
            </a:extLst>
          </p:cNvPr>
          <p:cNvSpPr txBox="1"/>
          <p:nvPr/>
        </p:nvSpPr>
        <p:spPr>
          <a:xfrm>
            <a:off x="8926267" y="1956746"/>
            <a:ext cx="974265"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Communicate with other teams</a:t>
            </a:r>
          </a:p>
        </p:txBody>
      </p:sp>
      <p:sp>
        <p:nvSpPr>
          <p:cNvPr id="58" name="Tekstfelt 57">
            <a:extLst>
              <a:ext uri="{FF2B5EF4-FFF2-40B4-BE49-F238E27FC236}">
                <a16:creationId xmlns:a16="http://schemas.microsoft.com/office/drawing/2014/main" id="{813D96C8-5BDC-4BDE-82D1-20CB7A0C6644}"/>
              </a:ext>
            </a:extLst>
          </p:cNvPr>
          <p:cNvSpPr txBox="1"/>
          <p:nvPr/>
        </p:nvSpPr>
        <p:spPr>
          <a:xfrm>
            <a:off x="10102232" y="4755593"/>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Improve the team process</a:t>
            </a:r>
          </a:p>
        </p:txBody>
      </p:sp>
      <p:sp>
        <p:nvSpPr>
          <p:cNvPr id="59" name="Tekstfelt 58">
            <a:extLst>
              <a:ext uri="{FF2B5EF4-FFF2-40B4-BE49-F238E27FC236}">
                <a16:creationId xmlns:a16="http://schemas.microsoft.com/office/drawing/2014/main" id="{2E8B224E-C4EC-4423-A646-C5A09ED224BB}"/>
              </a:ext>
            </a:extLst>
          </p:cNvPr>
          <p:cNvSpPr txBox="1"/>
          <p:nvPr/>
        </p:nvSpPr>
        <p:spPr>
          <a:xfrm>
            <a:off x="8974257" y="2697901"/>
            <a:ext cx="766707" cy="253000"/>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Ensure quality</a:t>
            </a:r>
          </a:p>
        </p:txBody>
      </p:sp>
      <p:sp>
        <p:nvSpPr>
          <p:cNvPr id="60" name="Tekstfelt 59">
            <a:extLst>
              <a:ext uri="{FF2B5EF4-FFF2-40B4-BE49-F238E27FC236}">
                <a16:creationId xmlns:a16="http://schemas.microsoft.com/office/drawing/2014/main" id="{168E0B28-B748-4C30-94E4-2A589BCBC557}"/>
              </a:ext>
            </a:extLst>
          </p:cNvPr>
          <p:cNvSpPr txBox="1"/>
          <p:nvPr/>
        </p:nvSpPr>
        <p:spPr>
          <a:xfrm>
            <a:off x="10102232" y="4020799"/>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Represent the customer</a:t>
            </a:r>
          </a:p>
        </p:txBody>
      </p:sp>
      <p:sp>
        <p:nvSpPr>
          <p:cNvPr id="61" name="Tekstfelt 60">
            <a:extLst>
              <a:ext uri="{FF2B5EF4-FFF2-40B4-BE49-F238E27FC236}">
                <a16:creationId xmlns:a16="http://schemas.microsoft.com/office/drawing/2014/main" id="{884990F0-1F8B-4F6C-AC99-75AC4D7DD05D}"/>
              </a:ext>
            </a:extLst>
          </p:cNvPr>
          <p:cNvSpPr txBox="1"/>
          <p:nvPr/>
        </p:nvSpPr>
        <p:spPr>
          <a:xfrm>
            <a:off x="9718879" y="6058361"/>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Help remove impediments</a:t>
            </a:r>
          </a:p>
        </p:txBody>
      </p:sp>
      <p:sp>
        <p:nvSpPr>
          <p:cNvPr id="62" name="Tekstfelt 61">
            <a:extLst>
              <a:ext uri="{FF2B5EF4-FFF2-40B4-BE49-F238E27FC236}">
                <a16:creationId xmlns:a16="http://schemas.microsoft.com/office/drawing/2014/main" id="{FAC5C214-0F9E-41A9-9200-7208A03483CB}"/>
              </a:ext>
            </a:extLst>
          </p:cNvPr>
          <p:cNvSpPr txBox="1"/>
          <p:nvPr/>
        </p:nvSpPr>
        <p:spPr>
          <a:xfrm>
            <a:off x="8777280" y="3488190"/>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Plan the iteration</a:t>
            </a:r>
          </a:p>
        </p:txBody>
      </p:sp>
      <p:sp>
        <p:nvSpPr>
          <p:cNvPr id="63" name="Tekstfelt 62">
            <a:extLst>
              <a:ext uri="{FF2B5EF4-FFF2-40B4-BE49-F238E27FC236}">
                <a16:creationId xmlns:a16="http://schemas.microsoft.com/office/drawing/2014/main" id="{B71493C7-072B-476B-88D9-AD5DEC79D052}"/>
              </a:ext>
            </a:extLst>
          </p:cNvPr>
          <p:cNvSpPr txBox="1"/>
          <p:nvPr/>
        </p:nvSpPr>
        <p:spPr>
          <a:xfrm>
            <a:off x="8777280" y="463796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Execute the iteration</a:t>
            </a:r>
          </a:p>
        </p:txBody>
      </p:sp>
      <p:sp>
        <p:nvSpPr>
          <p:cNvPr id="64" name="Tekstfelt 63">
            <a:extLst>
              <a:ext uri="{FF2B5EF4-FFF2-40B4-BE49-F238E27FC236}">
                <a16:creationId xmlns:a16="http://schemas.microsoft.com/office/drawing/2014/main" id="{4A737028-1298-4F6C-8A5D-702D9D030FE0}"/>
              </a:ext>
            </a:extLst>
          </p:cNvPr>
          <p:cNvSpPr txBox="1"/>
          <p:nvPr/>
        </p:nvSpPr>
        <p:spPr>
          <a:xfrm>
            <a:off x="8845730" y="5601999"/>
            <a:ext cx="967492"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Prepare agenda for iteration review</a:t>
            </a:r>
          </a:p>
        </p:txBody>
      </p:sp>
      <p:sp>
        <p:nvSpPr>
          <p:cNvPr id="68" name="Rutediagram: Forbindelse 67">
            <a:extLst>
              <a:ext uri="{FF2B5EF4-FFF2-40B4-BE49-F238E27FC236}">
                <a16:creationId xmlns:a16="http://schemas.microsoft.com/office/drawing/2014/main" id="{8A88554F-07E1-4EFC-B179-4610DE66D62C}"/>
              </a:ext>
            </a:extLst>
          </p:cNvPr>
          <p:cNvSpPr/>
          <p:nvPr/>
        </p:nvSpPr>
        <p:spPr bwMode="auto">
          <a:xfrm>
            <a:off x="959159"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69" name="Rutediagram: Forbindelse 68">
            <a:extLst>
              <a:ext uri="{FF2B5EF4-FFF2-40B4-BE49-F238E27FC236}">
                <a16:creationId xmlns:a16="http://schemas.microsoft.com/office/drawing/2014/main" id="{DCAAE0E9-01E0-488E-8290-EE4DC03C8B85}"/>
              </a:ext>
            </a:extLst>
          </p:cNvPr>
          <p:cNvSpPr/>
          <p:nvPr/>
        </p:nvSpPr>
        <p:spPr bwMode="auto">
          <a:xfrm>
            <a:off x="2000970" y="1083092"/>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Tree>
    <p:extLst>
      <p:ext uri="{BB962C8B-B14F-4D97-AF65-F5344CB8AC3E}">
        <p14:creationId xmlns:p14="http://schemas.microsoft.com/office/powerpoint/2010/main" val="1544049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52</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6" y="2863863"/>
            <a:ext cx="6598076" cy="492443"/>
          </a:xfrm>
          <a:prstGeom prst="rect">
            <a:avLst/>
          </a:prstGeom>
          <a:noFill/>
        </p:spPr>
        <p:txBody>
          <a:bodyPr wrap="square" lIns="0" tIns="0" rIns="0" bIns="0" rtlCol="0">
            <a:spAutoFit/>
          </a:bodyPr>
          <a:lstStyle/>
          <a:p>
            <a:r>
              <a:rPr lang="en-US" sz="1600"/>
              <a:t>What is the “burning reason” why the company is doing this now?​</a:t>
            </a:r>
          </a:p>
          <a:p>
            <a:endParaRPr lang="en-US" sz="1600"/>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3" y="4460039"/>
            <a:ext cx="4996201" cy="584775"/>
          </a:xfrm>
          <a:prstGeom prst="rect">
            <a:avLst/>
          </a:prstGeom>
          <a:noFill/>
        </p:spPr>
        <p:txBody>
          <a:bodyPr wrap="square">
            <a:spAutoFit/>
          </a:bodyPr>
          <a:lstStyle/>
          <a:p>
            <a:r>
              <a:rPr lang="en-US" sz="1600"/>
              <a:t>What would you do to educate the entire organization? ​</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267123" y="3712229"/>
            <a:ext cx="4981002" cy="338554"/>
          </a:xfrm>
          <a:prstGeom prst="rect">
            <a:avLst/>
          </a:prstGeom>
          <a:noFill/>
        </p:spPr>
        <p:txBody>
          <a:bodyPr wrap="square">
            <a:spAutoFit/>
          </a:bodyPr>
          <a:lstStyle/>
          <a:p>
            <a:r>
              <a:rPr lang="en-US" sz="1600"/>
              <a:t>Would you have the correct people in each role?​</a:t>
            </a:r>
            <a:endParaRPr lang="da-DK" sz="1600"/>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7380268" cy="276679"/>
          </a:xfrm>
          <a:prstGeom prst="rect">
            <a:avLst/>
          </a:prstGeom>
          <a:noFill/>
        </p:spPr>
        <p:txBody>
          <a:bodyPr wrap="square" lIns="0" tIns="0" rIns="0" bIns="0" rtlCol="0">
            <a:spAutoFit/>
          </a:bodyPr>
          <a:lstStyle/>
          <a:p>
            <a:pPr algn="l">
              <a:lnSpc>
                <a:spcPct val="110000"/>
              </a:lnSpc>
            </a:pPr>
            <a:r>
              <a:rPr lang="da-DK">
                <a:solidFill>
                  <a:schemeClr val="accent1"/>
                </a:solidFill>
              </a:rPr>
              <a:t>If </a:t>
            </a:r>
            <a:r>
              <a:rPr lang="da-DK" err="1">
                <a:solidFill>
                  <a:schemeClr val="accent1"/>
                </a:solidFill>
              </a:rPr>
              <a:t>your</a:t>
            </a:r>
            <a:r>
              <a:rPr lang="da-DK">
                <a:solidFill>
                  <a:schemeClr val="accent1"/>
                </a:solidFill>
              </a:rPr>
              <a:t> </a:t>
            </a:r>
            <a:r>
              <a:rPr lang="da-DK" err="1">
                <a:solidFill>
                  <a:schemeClr val="accent1"/>
                </a:solidFill>
              </a:rPr>
              <a:t>organization</a:t>
            </a:r>
            <a:r>
              <a:rPr lang="da-DK">
                <a:solidFill>
                  <a:schemeClr val="accent1"/>
                </a:solidFill>
              </a:rPr>
              <a:t> </a:t>
            </a:r>
            <a:r>
              <a:rPr lang="da-DK" err="1">
                <a:solidFill>
                  <a:schemeClr val="accent1"/>
                </a:solidFill>
              </a:rPr>
              <a:t>where</a:t>
            </a:r>
            <a:r>
              <a:rPr lang="da-DK">
                <a:solidFill>
                  <a:schemeClr val="accent1"/>
                </a:solidFill>
              </a:rPr>
              <a:t> to </a:t>
            </a:r>
            <a:r>
              <a:rPr lang="da-DK" err="1">
                <a:solidFill>
                  <a:schemeClr val="accent1"/>
                </a:solidFill>
              </a:rPr>
              <a:t>adapt</a:t>
            </a:r>
            <a:r>
              <a:rPr lang="da-DK">
                <a:solidFill>
                  <a:schemeClr val="accent1"/>
                </a:solidFill>
              </a:rPr>
              <a:t> the agile </a:t>
            </a:r>
            <a:r>
              <a:rPr lang="da-DK" err="1">
                <a:solidFill>
                  <a:schemeClr val="accent1"/>
                </a:solidFill>
              </a:rPr>
              <a:t>development</a:t>
            </a:r>
            <a:r>
              <a:rPr lang="da-DK">
                <a:solidFill>
                  <a:schemeClr val="accent1"/>
                </a:solidFill>
              </a:rPr>
              <a:t> model….</a:t>
            </a:r>
          </a:p>
        </p:txBody>
      </p:sp>
    </p:spTree>
    <p:extLst>
      <p:ext uri="{BB962C8B-B14F-4D97-AF65-F5344CB8AC3E}">
        <p14:creationId xmlns:p14="http://schemas.microsoft.com/office/powerpoint/2010/main" val="3006454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212265" y="924896"/>
            <a:ext cx="1767472"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John 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67276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46D06CE-D415-49D5-A888-5A895B639C5A}"/>
              </a:ext>
            </a:extLst>
          </p:cNvPr>
          <p:cNvSpPr>
            <a:spLocks noGrp="1"/>
          </p:cNvSpPr>
          <p:nvPr>
            <p:ph sz="quarter" idx="13"/>
          </p:nvPr>
        </p:nvSpPr>
        <p:spPr>
          <a:xfrm>
            <a:off x="173802" y="2393371"/>
            <a:ext cx="3081492" cy="2696080"/>
          </a:xfrm>
        </p:spPr>
        <p:txBody>
          <a:bodyPr vert="horz" lIns="0" tIns="0" rIns="0" bIns="0" rtlCol="0" anchor="t">
            <a:noAutofit/>
          </a:bodyPr>
          <a:lstStyle/>
          <a:p>
            <a:pPr marL="0" indent="0" algn="ctr">
              <a:buNone/>
            </a:pPr>
            <a:r>
              <a:rPr lang="da-DK" sz="4000" b="1">
                <a:solidFill>
                  <a:schemeClr val="bg1"/>
                </a:solidFill>
                <a:latin typeface="Academy Sans Office Black" panose="020B0A03030000000000" pitchFamily="34" charset="0"/>
                <a:cs typeface="Arial"/>
              </a:rPr>
              <a:t>Action Plan</a:t>
            </a:r>
          </a:p>
        </p:txBody>
      </p:sp>
      <p:sp>
        <p:nvSpPr>
          <p:cNvPr id="6" name="Pladsholder til dato 5">
            <a:extLst>
              <a:ext uri="{FF2B5EF4-FFF2-40B4-BE49-F238E27FC236}">
                <a16:creationId xmlns:a16="http://schemas.microsoft.com/office/drawing/2014/main" id="{6595BFDE-4D28-4539-B1CE-72004F1A735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8F09C-206B-459C-B1F4-08C93E96E178}" type="datetime2">
              <a:rPr kumimoji="0" lang="da-DK"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 januar 2022</a:t>
            </a:fld>
            <a:endParaRPr kumimoji="0" lang="da-DK" sz="100" b="0" i="0" u="none" strike="noStrike" kern="1200" cap="none" spc="0" normalizeH="0" baseline="0" noProof="0">
              <a:ln>
                <a:noFill/>
              </a:ln>
              <a:noFill/>
              <a:effectLst/>
              <a:uLnTx/>
              <a:uFillTx/>
              <a:latin typeface="Arial"/>
              <a:ea typeface="+mn-ea"/>
              <a:cs typeface="+mn-cs"/>
            </a:endParaRPr>
          </a:p>
        </p:txBody>
      </p:sp>
      <p:graphicFrame>
        <p:nvGraphicFramePr>
          <p:cNvPr id="30" name="Google Shape;1246;p205">
            <a:extLst>
              <a:ext uri="{FF2B5EF4-FFF2-40B4-BE49-F238E27FC236}">
                <a16:creationId xmlns:a16="http://schemas.microsoft.com/office/drawing/2014/main" id="{F852CE87-70A3-494A-AEA8-6E168BF0A00C}"/>
              </a:ext>
            </a:extLst>
          </p:cNvPr>
          <p:cNvGraphicFramePr/>
          <p:nvPr/>
        </p:nvGraphicFramePr>
        <p:xfrm>
          <a:off x="6091525" y="3730795"/>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da-DK" sz="1000" b="0">
                          <a:latin typeface="Academy Sans Office Black"/>
                        </a:rPr>
                        <a:t>Next step</a:t>
                      </a: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1" name="Google Shape;1246;p205">
            <a:extLst>
              <a:ext uri="{FF2B5EF4-FFF2-40B4-BE49-F238E27FC236}">
                <a16:creationId xmlns:a16="http://schemas.microsoft.com/office/drawing/2014/main" id="{9F1A303A-9BB1-4A7F-9C27-1489FC63D98B}"/>
              </a:ext>
            </a:extLst>
          </p:cNvPr>
          <p:cNvGraphicFramePr/>
          <p:nvPr/>
        </p:nvGraphicFramePr>
        <p:xfrm>
          <a:off x="636485" y="122070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in a Tax Ministry</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3" name="Google Shape;1246;p205">
            <a:extLst>
              <a:ext uri="{FF2B5EF4-FFF2-40B4-BE49-F238E27FC236}">
                <a16:creationId xmlns:a16="http://schemas.microsoft.com/office/drawing/2014/main" id="{0726FD1D-DDAA-4FBA-9459-AC606B0A43CD}"/>
              </a:ext>
            </a:extLst>
          </p:cNvPr>
          <p:cNvGraphicFramePr/>
          <p:nvPr/>
        </p:nvGraphicFramePr>
        <p:xfrm>
          <a:off x="3401805" y="1212427"/>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Manifest</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5" name="Google Shape;1246;p205">
            <a:extLst>
              <a:ext uri="{FF2B5EF4-FFF2-40B4-BE49-F238E27FC236}">
                <a16:creationId xmlns:a16="http://schemas.microsoft.com/office/drawing/2014/main" id="{202B626A-996B-4F21-984D-B941EE73765A}"/>
              </a:ext>
            </a:extLst>
          </p:cNvPr>
          <p:cNvGraphicFramePr/>
          <p:nvPr/>
        </p:nvGraphicFramePr>
        <p:xfrm>
          <a:off x="6091525" y="1205354"/>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0">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12 Principles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7" name="Google Shape;1246;p205">
            <a:extLst>
              <a:ext uri="{FF2B5EF4-FFF2-40B4-BE49-F238E27FC236}">
                <a16:creationId xmlns:a16="http://schemas.microsoft.com/office/drawing/2014/main" id="{EDDEB546-3FFD-4F10-9AA3-9C95A6328357}"/>
              </a:ext>
            </a:extLst>
          </p:cNvPr>
          <p:cNvGraphicFramePr/>
          <p:nvPr/>
        </p:nvGraphicFramePr>
        <p:xfrm>
          <a:off x="636485" y="374394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Team &amp; roles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20" name="Google Shape;1246;p205">
            <a:extLst>
              <a:ext uri="{FF2B5EF4-FFF2-40B4-BE49-F238E27FC236}">
                <a16:creationId xmlns:a16="http://schemas.microsoft.com/office/drawing/2014/main" id="{25BC67DC-661A-46E1-9987-5BA050C06027}"/>
              </a:ext>
            </a:extLst>
          </p:cNvPr>
          <p:cNvGraphicFramePr/>
          <p:nvPr/>
        </p:nvGraphicFramePr>
        <p:xfrm>
          <a:off x="3401805" y="3741411"/>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68691">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Implementation:</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sp>
        <p:nvSpPr>
          <p:cNvPr id="22" name="Tekstfelt 21">
            <a:extLst>
              <a:ext uri="{FF2B5EF4-FFF2-40B4-BE49-F238E27FC236}">
                <a16:creationId xmlns:a16="http://schemas.microsoft.com/office/drawing/2014/main" id="{8435FF52-3BC4-4259-BDDA-C5347B1E7BC2}"/>
              </a:ext>
            </a:extLst>
          </p:cNvPr>
          <p:cNvSpPr txBox="1"/>
          <p:nvPr/>
        </p:nvSpPr>
        <p:spPr>
          <a:xfrm>
            <a:off x="636485" y="489325"/>
            <a:ext cx="222657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Action Plan</a:t>
            </a:r>
            <a:endParaRPr lang="da-DK" sz="3200" b="1">
              <a:solidFill>
                <a:srgbClr val="14143C"/>
              </a:solidFill>
              <a:latin typeface="Academy Sans" panose="020B0503030000000000" pitchFamily="34" charset="0"/>
            </a:endParaRPr>
          </a:p>
        </p:txBody>
      </p:sp>
      <p:sp>
        <p:nvSpPr>
          <p:cNvPr id="25" name="Rektangel 24">
            <a:extLst>
              <a:ext uri="{FF2B5EF4-FFF2-40B4-BE49-F238E27FC236}">
                <a16:creationId xmlns:a16="http://schemas.microsoft.com/office/drawing/2014/main" id="{E845C083-D939-4B78-A3B7-55BD6FD3BF71}"/>
              </a:ext>
            </a:extLst>
          </p:cNvPr>
          <p:cNvSpPr/>
          <p:nvPr/>
        </p:nvSpPr>
        <p:spPr>
          <a:xfrm>
            <a:off x="8743235" y="0"/>
            <a:ext cx="3448765"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26" name="Billede 25">
            <a:extLst>
              <a:ext uri="{FF2B5EF4-FFF2-40B4-BE49-F238E27FC236}">
                <a16:creationId xmlns:a16="http://schemas.microsoft.com/office/drawing/2014/main" id="{41BB8FE3-83E0-4015-9681-278A5CA19686}"/>
              </a:ext>
            </a:extLst>
          </p:cNvPr>
          <p:cNvPicPr>
            <a:picLocks noChangeAspect="1"/>
          </p:cNvPicPr>
          <p:nvPr/>
        </p:nvPicPr>
        <p:blipFill>
          <a:blip r:embed="rId3"/>
          <a:stretch>
            <a:fillRect/>
          </a:stretch>
        </p:blipFill>
        <p:spPr>
          <a:xfrm>
            <a:off x="8539918" y="3360512"/>
            <a:ext cx="3652082" cy="3540608"/>
          </a:xfrm>
          <a:prstGeom prst="rect">
            <a:avLst/>
          </a:prstGeom>
        </p:spPr>
      </p:pic>
    </p:spTree>
    <p:extLst>
      <p:ext uri="{BB962C8B-B14F-4D97-AF65-F5344CB8AC3E}">
        <p14:creationId xmlns:p14="http://schemas.microsoft.com/office/powerpoint/2010/main" val="2882241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a:t>Exercises</a:t>
            </a:r>
            <a:br>
              <a:rPr lang="da-DK"/>
            </a:br>
            <a:r>
              <a:rPr lang="da-DK"/>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55</a:t>
            </a:fld>
            <a:endParaRPr lang="da-DK"/>
          </a:p>
        </p:txBody>
      </p:sp>
    </p:spTree>
    <p:extLst>
      <p:ext uri="{BB962C8B-B14F-4D97-AF65-F5344CB8AC3E}">
        <p14:creationId xmlns:p14="http://schemas.microsoft.com/office/powerpoint/2010/main" val="11729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41E8E0C-52CB-4A18-832D-6D0D297F7387}"/>
              </a:ext>
            </a:extLst>
          </p:cNvPr>
          <p:cNvSpPr>
            <a:spLocks noGrp="1"/>
          </p:cNvSpPr>
          <p:nvPr>
            <p:ph type="body" sz="quarter" idx="13"/>
          </p:nvPr>
        </p:nvSpPr>
        <p:spPr/>
        <p:txBody>
          <a:bodyPr/>
          <a:lstStyle/>
          <a:p>
            <a:endParaRPr lang="da-DK"/>
          </a:p>
        </p:txBody>
      </p:sp>
      <p:sp>
        <p:nvSpPr>
          <p:cNvPr id="3" name="Pladsholder til tekst 2">
            <a:extLst>
              <a:ext uri="{FF2B5EF4-FFF2-40B4-BE49-F238E27FC236}">
                <a16:creationId xmlns:a16="http://schemas.microsoft.com/office/drawing/2014/main" id="{7C611D30-BC87-45DC-B419-0D66414958BB}"/>
              </a:ext>
            </a:extLst>
          </p:cNvPr>
          <p:cNvSpPr>
            <a:spLocks noGrp="1"/>
          </p:cNvSpPr>
          <p:nvPr>
            <p:ph type="body" sz="quarter" idx="23"/>
          </p:nvPr>
        </p:nvSpPr>
        <p:spPr/>
        <p:txBody>
          <a:bodyPr/>
          <a:lstStyle/>
          <a:p>
            <a:r>
              <a:rPr lang="da-DK"/>
              <a:t>7</a:t>
            </a:r>
          </a:p>
        </p:txBody>
      </p:sp>
      <p:sp>
        <p:nvSpPr>
          <p:cNvPr id="4" name="Pladsholder til tekst 3">
            <a:extLst>
              <a:ext uri="{FF2B5EF4-FFF2-40B4-BE49-F238E27FC236}">
                <a16:creationId xmlns:a16="http://schemas.microsoft.com/office/drawing/2014/main" id="{860A204F-CD83-477F-9FEE-45A877FDCFF6}"/>
              </a:ext>
            </a:extLst>
          </p:cNvPr>
          <p:cNvSpPr>
            <a:spLocks noGrp="1"/>
          </p:cNvSpPr>
          <p:nvPr>
            <p:ph type="body" sz="quarter" idx="24"/>
          </p:nvPr>
        </p:nvSpPr>
        <p:spPr/>
        <p:txBody>
          <a:bodyPr/>
          <a:lstStyle/>
          <a:p>
            <a:endParaRPr lang="da-DK"/>
          </a:p>
        </p:txBody>
      </p:sp>
      <p:sp>
        <p:nvSpPr>
          <p:cNvPr id="5" name="Pladsholder til dato 4">
            <a:extLst>
              <a:ext uri="{FF2B5EF4-FFF2-40B4-BE49-F238E27FC236}">
                <a16:creationId xmlns:a16="http://schemas.microsoft.com/office/drawing/2014/main" id="{8AB00ABB-32F3-460C-A67E-6A39F348443A}"/>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6" name="Pladsholder til sidefod 5">
            <a:extLst>
              <a:ext uri="{FF2B5EF4-FFF2-40B4-BE49-F238E27FC236}">
                <a16:creationId xmlns:a16="http://schemas.microsoft.com/office/drawing/2014/main" id="{E5EC12AF-77D4-40C2-9665-6F940E39C964}"/>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D7E72541-7610-4DF0-BDF1-3E00207B2B95}"/>
              </a:ext>
            </a:extLst>
          </p:cNvPr>
          <p:cNvSpPr>
            <a:spLocks noGrp="1"/>
          </p:cNvSpPr>
          <p:nvPr>
            <p:ph type="sldNum" sz="quarter" idx="16"/>
          </p:nvPr>
        </p:nvSpPr>
        <p:spPr/>
        <p:txBody>
          <a:bodyPr/>
          <a:lstStyle/>
          <a:p>
            <a:fld id="{24C8C45C-947F-4981-8B3F-4F32E973C901}" type="slidenum">
              <a:rPr lang="da-DK" smtClean="0"/>
              <a:pPr/>
              <a:t>56</a:t>
            </a:fld>
            <a:endParaRPr lang="da-DK"/>
          </a:p>
        </p:txBody>
      </p:sp>
    </p:spTree>
    <p:extLst>
      <p:ext uri="{BB962C8B-B14F-4D97-AF65-F5344CB8AC3E}">
        <p14:creationId xmlns:p14="http://schemas.microsoft.com/office/powerpoint/2010/main" val="3368388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57</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57</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p:spTree>
    <p:extLst>
      <p:ext uri="{BB962C8B-B14F-4D97-AF65-F5344CB8AC3E}">
        <p14:creationId xmlns:p14="http://schemas.microsoft.com/office/powerpoint/2010/main" val="3741143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58</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a:cs typeface="Poppins" pitchFamily="2" charset="77"/>
              </a:rPr>
              <a:t>Each person shares what he or she is thinking in relation to the 12 principles. The team listens to one another’s reflections.</a:t>
            </a:r>
          </a:p>
          <a:p>
            <a:pPr>
              <a:lnSpc>
                <a:spcPts val="1800"/>
              </a:lnSpc>
            </a:pPr>
            <a:endParaRPr lang="en-US" sz="1200" spc="-1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18234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p:spTree>
    <p:extLst>
      <p:ext uri="{BB962C8B-B14F-4D97-AF65-F5344CB8AC3E}">
        <p14:creationId xmlns:p14="http://schemas.microsoft.com/office/powerpoint/2010/main" val="546462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59</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1233645" y="2299950"/>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48547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C – Roles &amp; Actions</a:t>
            </a:r>
            <a:endParaRPr lang="da-DK" sz="3200" b="1">
              <a:solidFill>
                <a:srgbClr val="14143C"/>
              </a:solidFill>
              <a:latin typeface="Academy Sans" panose="020B0503030000000000" pitchFamily="34" charset="0"/>
            </a:endParaRPr>
          </a:p>
        </p:txBody>
      </p:sp>
      <p:sp>
        <p:nvSpPr>
          <p:cNvPr id="59" name="TextBox 10">
            <a:extLst>
              <a:ext uri="{FF2B5EF4-FFF2-40B4-BE49-F238E27FC236}">
                <a16:creationId xmlns:a16="http://schemas.microsoft.com/office/drawing/2014/main" id="{7D003736-9E0C-406F-AC08-31B1AE184E3B}"/>
              </a:ext>
            </a:extLst>
          </p:cNvPr>
          <p:cNvSpPr txBox="1"/>
          <p:nvPr/>
        </p:nvSpPr>
        <p:spPr>
          <a:xfrm>
            <a:off x="1684516" y="2096046"/>
            <a:ext cx="5076150" cy="784830"/>
          </a:xfrm>
          <a:prstGeom prst="rect">
            <a:avLst/>
          </a:prstGeom>
          <a:noFill/>
        </p:spPr>
        <p:txBody>
          <a:bodyPr wrap="square" rtlCol="0">
            <a:spAutoFit/>
          </a:bodyPr>
          <a:lstStyle/>
          <a:p>
            <a:pPr>
              <a:lnSpc>
                <a:spcPts val="1800"/>
              </a:lnSpc>
            </a:pPr>
            <a:r>
              <a:rPr lang="en-US" sz="1600" b="1" spc="-10">
                <a:cs typeface="Poppins" pitchFamily="2" charset="77"/>
              </a:rPr>
              <a:t>10 min. in the group</a:t>
            </a:r>
          </a:p>
          <a:p>
            <a:pPr>
              <a:lnSpc>
                <a:spcPts val="1800"/>
              </a:lnSpc>
            </a:pPr>
            <a:r>
              <a:rPr lang="en-US" sz="1600" spc="-10">
                <a:cs typeface="Poppins" pitchFamily="2" charset="77"/>
              </a:rPr>
              <a:t>Review and discuss each action- &amp; responsibility card before placing the card in the diagram below</a:t>
            </a:r>
          </a:p>
        </p:txBody>
      </p:sp>
    </p:spTree>
    <p:extLst>
      <p:ext uri="{BB962C8B-B14F-4D97-AF65-F5344CB8AC3E}">
        <p14:creationId xmlns:p14="http://schemas.microsoft.com/office/powerpoint/2010/main" val="223672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69DE50D7-F5BB-4490-8FCE-A5C244F53C2A}"/>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C4CB93F3-0E3C-44C6-83DB-81C9EBE5EF13}"/>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6</a:t>
            </a:fld>
            <a:endParaRPr lang="da-DK"/>
          </a:p>
        </p:txBody>
      </p:sp>
      <p:sp>
        <p:nvSpPr>
          <p:cNvPr id="6" name="Tekstfelt 5">
            <a:extLst>
              <a:ext uri="{FF2B5EF4-FFF2-40B4-BE49-F238E27FC236}">
                <a16:creationId xmlns:a16="http://schemas.microsoft.com/office/drawing/2014/main" id="{3A5019B5-2445-476E-A9CA-6F30DA662525}"/>
              </a:ext>
            </a:extLst>
          </p:cNvPr>
          <p:cNvSpPr txBox="1"/>
          <p:nvPr/>
        </p:nvSpPr>
        <p:spPr>
          <a:xfrm>
            <a:off x="457191" y="520257"/>
            <a:ext cx="447398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11" name="Pladsholder til dato 5">
            <a:extLst>
              <a:ext uri="{FF2B5EF4-FFF2-40B4-BE49-F238E27FC236}">
                <a16:creationId xmlns:a16="http://schemas.microsoft.com/office/drawing/2014/main" id="{73BA2769-EA3B-4ED3-BDBE-9225C9C572C7}"/>
              </a:ext>
            </a:extLst>
          </p:cNvPr>
          <p:cNvSpPr txBox="1">
            <a:spLocks/>
          </p:cNvSpPr>
          <p:nvPr/>
        </p:nvSpPr>
        <p:spPr>
          <a:xfrm>
            <a:off x="0" y="6858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EF8F09C-206B-459C-B1F4-08C93E96E178}" type="datetime2">
              <a:rPr lang="da-DK" sz="100" smtClean="0">
                <a:noFill/>
                <a:latin typeface="Arial"/>
              </a:rPr>
              <a:pPr algn="r">
                <a:defRPr/>
              </a:pPr>
              <a:t>18. januar 2022</a:t>
            </a:fld>
            <a:endParaRPr lang="da-DK" sz="100">
              <a:noFill/>
              <a:latin typeface="Arial"/>
            </a:endParaRPr>
          </a:p>
        </p:txBody>
      </p:sp>
      <p:sp>
        <p:nvSpPr>
          <p:cNvPr id="39" name="Tekstfelt 38">
            <a:extLst>
              <a:ext uri="{FF2B5EF4-FFF2-40B4-BE49-F238E27FC236}">
                <a16:creationId xmlns:a16="http://schemas.microsoft.com/office/drawing/2014/main" id="{E022B1B0-3297-4D65-B740-F35E20DAA7BE}"/>
              </a:ext>
            </a:extLst>
          </p:cNvPr>
          <p:cNvSpPr txBox="1"/>
          <p:nvPr/>
        </p:nvSpPr>
        <p:spPr>
          <a:xfrm>
            <a:off x="2663371" y="4578040"/>
            <a:ext cx="587829" cy="992323"/>
          </a:xfrm>
          <a:prstGeom prst="rect">
            <a:avLst/>
          </a:prstGeom>
          <a:solidFill>
            <a:schemeClr val="bg1"/>
          </a:solidFill>
        </p:spPr>
        <p:txBody>
          <a:bodyPr wrap="square" lIns="0" tIns="0" rIns="0" bIns="0" rtlCol="0">
            <a:spAutoFit/>
          </a:bodyPr>
          <a:lstStyle/>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p:txBody>
      </p:sp>
      <p:sp>
        <p:nvSpPr>
          <p:cNvPr id="42" name="Rutediagram: Forbindelse 41">
            <a:extLst>
              <a:ext uri="{FF2B5EF4-FFF2-40B4-BE49-F238E27FC236}">
                <a16:creationId xmlns:a16="http://schemas.microsoft.com/office/drawing/2014/main" id="{6AD28C15-6C8B-4B9F-B369-08B8C1C214A9}"/>
              </a:ext>
            </a:extLst>
          </p:cNvPr>
          <p:cNvSpPr/>
          <p:nvPr/>
        </p:nvSpPr>
        <p:spPr bwMode="auto">
          <a:xfrm>
            <a:off x="2727932"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44" name="Tekstfelt 43">
            <a:extLst>
              <a:ext uri="{FF2B5EF4-FFF2-40B4-BE49-F238E27FC236}">
                <a16:creationId xmlns:a16="http://schemas.microsoft.com/office/drawing/2014/main" id="{CD5DC4A1-E489-4F5C-97E1-0115490AD8B7}"/>
              </a:ext>
            </a:extLst>
          </p:cNvPr>
          <p:cNvSpPr txBox="1"/>
          <p:nvPr/>
        </p:nvSpPr>
        <p:spPr>
          <a:xfrm>
            <a:off x="6196405" y="849086"/>
            <a:ext cx="766707" cy="489988"/>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Attende Daily Stand-up Meetings</a:t>
            </a:r>
          </a:p>
        </p:txBody>
      </p:sp>
      <p:sp>
        <p:nvSpPr>
          <p:cNvPr id="45" name="Tekstfelt 44">
            <a:extLst>
              <a:ext uri="{FF2B5EF4-FFF2-40B4-BE49-F238E27FC236}">
                <a16:creationId xmlns:a16="http://schemas.microsoft.com/office/drawing/2014/main" id="{962815DA-EB49-4D8D-B5C0-DBF804167D30}"/>
              </a:ext>
            </a:extLst>
          </p:cNvPr>
          <p:cNvSpPr txBox="1"/>
          <p:nvPr/>
        </p:nvSpPr>
        <p:spPr>
          <a:xfrm>
            <a:off x="6900267" y="4647636"/>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Scrum Master</a:t>
            </a:r>
          </a:p>
        </p:txBody>
      </p:sp>
      <p:sp>
        <p:nvSpPr>
          <p:cNvPr id="46" name="Tekstfelt 45">
            <a:extLst>
              <a:ext uri="{FF2B5EF4-FFF2-40B4-BE49-F238E27FC236}">
                <a16:creationId xmlns:a16="http://schemas.microsoft.com/office/drawing/2014/main" id="{41F2F75B-7838-4E34-9021-FD27744C1C12}"/>
              </a:ext>
            </a:extLst>
          </p:cNvPr>
          <p:cNvSpPr txBox="1"/>
          <p:nvPr/>
        </p:nvSpPr>
        <p:spPr>
          <a:xfrm>
            <a:off x="330770" y="4755593"/>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Product Owner</a:t>
            </a:r>
          </a:p>
        </p:txBody>
      </p:sp>
      <p:sp>
        <p:nvSpPr>
          <p:cNvPr id="47" name="Tekstfelt 46">
            <a:extLst>
              <a:ext uri="{FF2B5EF4-FFF2-40B4-BE49-F238E27FC236}">
                <a16:creationId xmlns:a16="http://schemas.microsoft.com/office/drawing/2014/main" id="{250F0868-70F7-40E3-B5F2-CF2077AE1C74}"/>
              </a:ext>
            </a:extLst>
          </p:cNvPr>
          <p:cNvSpPr txBox="1"/>
          <p:nvPr/>
        </p:nvSpPr>
        <p:spPr>
          <a:xfrm>
            <a:off x="1327508" y="1644962"/>
            <a:ext cx="966359"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Agile Team </a:t>
            </a:r>
          </a:p>
          <a:p>
            <a:pPr algn="l">
              <a:lnSpc>
                <a:spcPct val="110000"/>
              </a:lnSpc>
            </a:pPr>
            <a:r>
              <a:rPr lang="da-DK" sz="1200" b="1">
                <a:solidFill>
                  <a:schemeClr val="accent1"/>
                </a:solidFill>
              </a:rPr>
              <a:t>(-PO &amp; SM)</a:t>
            </a:r>
          </a:p>
        </p:txBody>
      </p:sp>
      <p:sp>
        <p:nvSpPr>
          <p:cNvPr id="48" name="Tekstfelt 47">
            <a:extLst>
              <a:ext uri="{FF2B5EF4-FFF2-40B4-BE49-F238E27FC236}">
                <a16:creationId xmlns:a16="http://schemas.microsoft.com/office/drawing/2014/main" id="{6730254E-AC7B-4277-A800-E4FF2CC3498C}"/>
              </a:ext>
            </a:extLst>
          </p:cNvPr>
          <p:cNvSpPr txBox="1"/>
          <p:nvPr/>
        </p:nvSpPr>
        <p:spPr>
          <a:xfrm>
            <a:off x="7205148" y="89734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Prioritize the Team Backlog</a:t>
            </a:r>
          </a:p>
        </p:txBody>
      </p:sp>
      <p:sp>
        <p:nvSpPr>
          <p:cNvPr id="49" name="Tekstfelt 48">
            <a:extLst>
              <a:ext uri="{FF2B5EF4-FFF2-40B4-BE49-F238E27FC236}">
                <a16:creationId xmlns:a16="http://schemas.microsoft.com/office/drawing/2014/main" id="{D33B5DB6-E881-445A-BBCB-73A40A2873BD}"/>
              </a:ext>
            </a:extLst>
          </p:cNvPr>
          <p:cNvSpPr txBox="1"/>
          <p:nvPr/>
        </p:nvSpPr>
        <p:spPr>
          <a:xfrm>
            <a:off x="8250304" y="722586"/>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Retrospective</a:t>
            </a:r>
          </a:p>
        </p:txBody>
      </p:sp>
      <p:sp>
        <p:nvSpPr>
          <p:cNvPr id="50" name="Tekstfelt 49">
            <a:extLst>
              <a:ext uri="{FF2B5EF4-FFF2-40B4-BE49-F238E27FC236}">
                <a16:creationId xmlns:a16="http://schemas.microsoft.com/office/drawing/2014/main" id="{B10EDC5E-D71A-4409-BC70-7313D269D222}"/>
              </a:ext>
            </a:extLst>
          </p:cNvPr>
          <p:cNvSpPr txBox="1"/>
          <p:nvPr/>
        </p:nvSpPr>
        <p:spPr>
          <a:xfrm>
            <a:off x="8446248" y="1336142"/>
            <a:ext cx="5707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Test the system</a:t>
            </a:r>
          </a:p>
        </p:txBody>
      </p:sp>
      <p:sp>
        <p:nvSpPr>
          <p:cNvPr id="51" name="Tekstfelt 50">
            <a:extLst>
              <a:ext uri="{FF2B5EF4-FFF2-40B4-BE49-F238E27FC236}">
                <a16:creationId xmlns:a16="http://schemas.microsoft.com/office/drawing/2014/main" id="{AB88F51D-06C4-4F01-9FD3-1982220D5AD3}"/>
              </a:ext>
            </a:extLst>
          </p:cNvPr>
          <p:cNvSpPr txBox="1"/>
          <p:nvPr/>
        </p:nvSpPr>
        <p:spPr>
          <a:xfrm>
            <a:off x="9718879" y="8278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Develop the system</a:t>
            </a:r>
          </a:p>
        </p:txBody>
      </p:sp>
      <p:sp>
        <p:nvSpPr>
          <p:cNvPr id="52" name="Tekstfelt 51">
            <a:extLst>
              <a:ext uri="{FF2B5EF4-FFF2-40B4-BE49-F238E27FC236}">
                <a16:creationId xmlns:a16="http://schemas.microsoft.com/office/drawing/2014/main" id="{CBD9C890-A7B5-4A70-B831-8D2049F79037}"/>
              </a:ext>
            </a:extLst>
          </p:cNvPr>
          <p:cNvSpPr txBox="1"/>
          <p:nvPr/>
        </p:nvSpPr>
        <p:spPr>
          <a:xfrm>
            <a:off x="9813222" y="145921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Accept requirements</a:t>
            </a:r>
          </a:p>
        </p:txBody>
      </p:sp>
      <p:sp>
        <p:nvSpPr>
          <p:cNvPr id="53" name="Tekstfelt 52">
            <a:extLst>
              <a:ext uri="{FF2B5EF4-FFF2-40B4-BE49-F238E27FC236}">
                <a16:creationId xmlns:a16="http://schemas.microsoft.com/office/drawing/2014/main" id="{DF7BD6EE-42F9-4ADC-9F12-8929583A9A6F}"/>
              </a:ext>
            </a:extLst>
          </p:cNvPr>
          <p:cNvSpPr txBox="1"/>
          <p:nvPr/>
        </p:nvSpPr>
        <p:spPr>
          <a:xfrm>
            <a:off x="6883331" y="1467271"/>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Coach the Agile team</a:t>
            </a:r>
          </a:p>
        </p:txBody>
      </p:sp>
      <p:sp>
        <p:nvSpPr>
          <p:cNvPr id="54" name="Tekstfelt 53">
            <a:extLst>
              <a:ext uri="{FF2B5EF4-FFF2-40B4-BE49-F238E27FC236}">
                <a16:creationId xmlns:a16="http://schemas.microsoft.com/office/drawing/2014/main" id="{ABD9BA4A-592E-4B55-BAF1-6412F087756B}"/>
              </a:ext>
            </a:extLst>
          </p:cNvPr>
          <p:cNvSpPr txBox="1"/>
          <p:nvPr/>
        </p:nvSpPr>
        <p:spPr>
          <a:xfrm>
            <a:off x="7866950" y="184587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Backlog refinement</a:t>
            </a:r>
          </a:p>
        </p:txBody>
      </p:sp>
      <p:sp>
        <p:nvSpPr>
          <p:cNvPr id="55" name="Tekstfelt 54">
            <a:extLst>
              <a:ext uri="{FF2B5EF4-FFF2-40B4-BE49-F238E27FC236}">
                <a16:creationId xmlns:a16="http://schemas.microsoft.com/office/drawing/2014/main" id="{648B9184-09C8-4DA2-97D0-FC4E35E905B4}"/>
              </a:ext>
            </a:extLst>
          </p:cNvPr>
          <p:cNvSpPr txBox="1"/>
          <p:nvPr/>
        </p:nvSpPr>
        <p:spPr>
          <a:xfrm>
            <a:off x="10102232" y="33024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Create userstories</a:t>
            </a:r>
          </a:p>
        </p:txBody>
      </p:sp>
      <p:sp>
        <p:nvSpPr>
          <p:cNvPr id="56" name="Tekstfelt 55">
            <a:extLst>
              <a:ext uri="{FF2B5EF4-FFF2-40B4-BE49-F238E27FC236}">
                <a16:creationId xmlns:a16="http://schemas.microsoft.com/office/drawing/2014/main" id="{F7A093B8-30FC-43A7-BD6F-B703FB5107A8}"/>
              </a:ext>
            </a:extLst>
          </p:cNvPr>
          <p:cNvSpPr txBox="1"/>
          <p:nvPr/>
        </p:nvSpPr>
        <p:spPr>
          <a:xfrm>
            <a:off x="10371569" y="2435369"/>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Facilitate team events</a:t>
            </a:r>
          </a:p>
        </p:txBody>
      </p:sp>
      <p:sp>
        <p:nvSpPr>
          <p:cNvPr id="57" name="Tekstfelt 56">
            <a:extLst>
              <a:ext uri="{FF2B5EF4-FFF2-40B4-BE49-F238E27FC236}">
                <a16:creationId xmlns:a16="http://schemas.microsoft.com/office/drawing/2014/main" id="{227D7FF5-9BA2-4001-9BAA-3AE26E7095F5}"/>
              </a:ext>
            </a:extLst>
          </p:cNvPr>
          <p:cNvSpPr txBox="1"/>
          <p:nvPr/>
        </p:nvSpPr>
        <p:spPr>
          <a:xfrm>
            <a:off x="8926267" y="1956746"/>
            <a:ext cx="974265"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Communicate with other teams</a:t>
            </a:r>
          </a:p>
        </p:txBody>
      </p:sp>
      <p:sp>
        <p:nvSpPr>
          <p:cNvPr id="58" name="Tekstfelt 57">
            <a:extLst>
              <a:ext uri="{FF2B5EF4-FFF2-40B4-BE49-F238E27FC236}">
                <a16:creationId xmlns:a16="http://schemas.microsoft.com/office/drawing/2014/main" id="{813D96C8-5BDC-4BDE-82D1-20CB7A0C6644}"/>
              </a:ext>
            </a:extLst>
          </p:cNvPr>
          <p:cNvSpPr txBox="1"/>
          <p:nvPr/>
        </p:nvSpPr>
        <p:spPr>
          <a:xfrm>
            <a:off x="10102232" y="4755593"/>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Improve the team process</a:t>
            </a:r>
          </a:p>
        </p:txBody>
      </p:sp>
      <p:sp>
        <p:nvSpPr>
          <p:cNvPr id="59" name="Tekstfelt 58">
            <a:extLst>
              <a:ext uri="{FF2B5EF4-FFF2-40B4-BE49-F238E27FC236}">
                <a16:creationId xmlns:a16="http://schemas.microsoft.com/office/drawing/2014/main" id="{2E8B224E-C4EC-4423-A646-C5A09ED224BB}"/>
              </a:ext>
            </a:extLst>
          </p:cNvPr>
          <p:cNvSpPr txBox="1"/>
          <p:nvPr/>
        </p:nvSpPr>
        <p:spPr>
          <a:xfrm>
            <a:off x="8974257" y="2697901"/>
            <a:ext cx="766707" cy="253000"/>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Ensure quality</a:t>
            </a:r>
          </a:p>
        </p:txBody>
      </p:sp>
      <p:sp>
        <p:nvSpPr>
          <p:cNvPr id="60" name="Tekstfelt 59">
            <a:extLst>
              <a:ext uri="{FF2B5EF4-FFF2-40B4-BE49-F238E27FC236}">
                <a16:creationId xmlns:a16="http://schemas.microsoft.com/office/drawing/2014/main" id="{168E0B28-B748-4C30-94E4-2A589BCBC557}"/>
              </a:ext>
            </a:extLst>
          </p:cNvPr>
          <p:cNvSpPr txBox="1"/>
          <p:nvPr/>
        </p:nvSpPr>
        <p:spPr>
          <a:xfrm>
            <a:off x="10102232" y="4020799"/>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Represent the customer</a:t>
            </a:r>
          </a:p>
        </p:txBody>
      </p:sp>
      <p:sp>
        <p:nvSpPr>
          <p:cNvPr id="61" name="Tekstfelt 60">
            <a:extLst>
              <a:ext uri="{FF2B5EF4-FFF2-40B4-BE49-F238E27FC236}">
                <a16:creationId xmlns:a16="http://schemas.microsoft.com/office/drawing/2014/main" id="{884990F0-1F8B-4F6C-AC99-75AC4D7DD05D}"/>
              </a:ext>
            </a:extLst>
          </p:cNvPr>
          <p:cNvSpPr txBox="1"/>
          <p:nvPr/>
        </p:nvSpPr>
        <p:spPr>
          <a:xfrm>
            <a:off x="9718879" y="6058361"/>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Help remove impediments</a:t>
            </a:r>
          </a:p>
        </p:txBody>
      </p:sp>
      <p:sp>
        <p:nvSpPr>
          <p:cNvPr id="62" name="Tekstfelt 61">
            <a:extLst>
              <a:ext uri="{FF2B5EF4-FFF2-40B4-BE49-F238E27FC236}">
                <a16:creationId xmlns:a16="http://schemas.microsoft.com/office/drawing/2014/main" id="{FAC5C214-0F9E-41A9-9200-7208A03483CB}"/>
              </a:ext>
            </a:extLst>
          </p:cNvPr>
          <p:cNvSpPr txBox="1"/>
          <p:nvPr/>
        </p:nvSpPr>
        <p:spPr>
          <a:xfrm>
            <a:off x="8777280" y="3488190"/>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Plan the iteration</a:t>
            </a:r>
          </a:p>
        </p:txBody>
      </p:sp>
      <p:sp>
        <p:nvSpPr>
          <p:cNvPr id="63" name="Tekstfelt 62">
            <a:extLst>
              <a:ext uri="{FF2B5EF4-FFF2-40B4-BE49-F238E27FC236}">
                <a16:creationId xmlns:a16="http://schemas.microsoft.com/office/drawing/2014/main" id="{B71493C7-072B-476B-88D9-AD5DEC79D052}"/>
              </a:ext>
            </a:extLst>
          </p:cNvPr>
          <p:cNvSpPr txBox="1"/>
          <p:nvPr/>
        </p:nvSpPr>
        <p:spPr>
          <a:xfrm>
            <a:off x="8777280" y="463796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Execute the iteration</a:t>
            </a:r>
          </a:p>
        </p:txBody>
      </p:sp>
      <p:sp>
        <p:nvSpPr>
          <p:cNvPr id="64" name="Tekstfelt 63">
            <a:extLst>
              <a:ext uri="{FF2B5EF4-FFF2-40B4-BE49-F238E27FC236}">
                <a16:creationId xmlns:a16="http://schemas.microsoft.com/office/drawing/2014/main" id="{4A737028-1298-4F6C-8A5D-702D9D030FE0}"/>
              </a:ext>
            </a:extLst>
          </p:cNvPr>
          <p:cNvSpPr txBox="1"/>
          <p:nvPr/>
        </p:nvSpPr>
        <p:spPr>
          <a:xfrm>
            <a:off x="8845730" y="5601999"/>
            <a:ext cx="967492"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Prepare agenda for iteration review</a:t>
            </a:r>
          </a:p>
        </p:txBody>
      </p:sp>
      <p:sp>
        <p:nvSpPr>
          <p:cNvPr id="68" name="Rutediagram: Forbindelse 67">
            <a:extLst>
              <a:ext uri="{FF2B5EF4-FFF2-40B4-BE49-F238E27FC236}">
                <a16:creationId xmlns:a16="http://schemas.microsoft.com/office/drawing/2014/main" id="{8A88554F-07E1-4EFC-B179-4610DE66D62C}"/>
              </a:ext>
            </a:extLst>
          </p:cNvPr>
          <p:cNvSpPr/>
          <p:nvPr/>
        </p:nvSpPr>
        <p:spPr bwMode="auto">
          <a:xfrm>
            <a:off x="959159"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69" name="Rutediagram: Forbindelse 68">
            <a:extLst>
              <a:ext uri="{FF2B5EF4-FFF2-40B4-BE49-F238E27FC236}">
                <a16:creationId xmlns:a16="http://schemas.microsoft.com/office/drawing/2014/main" id="{DCAAE0E9-01E0-488E-8290-EE4DC03C8B85}"/>
              </a:ext>
            </a:extLst>
          </p:cNvPr>
          <p:cNvSpPr/>
          <p:nvPr/>
        </p:nvSpPr>
        <p:spPr bwMode="auto">
          <a:xfrm>
            <a:off x="2000970" y="1083092"/>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Tree>
    <p:extLst>
      <p:ext uri="{BB962C8B-B14F-4D97-AF65-F5344CB8AC3E}">
        <p14:creationId xmlns:p14="http://schemas.microsoft.com/office/powerpoint/2010/main" val="3058875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69DE50D7-F5BB-4490-8FCE-A5C244F53C2A}"/>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C4CB93F3-0E3C-44C6-83DB-81C9EBE5EF13}"/>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60</a:t>
            </a:fld>
            <a:endParaRPr lang="da-DK"/>
          </a:p>
        </p:txBody>
      </p:sp>
      <p:sp>
        <p:nvSpPr>
          <p:cNvPr id="6" name="Tekstfelt 5">
            <a:extLst>
              <a:ext uri="{FF2B5EF4-FFF2-40B4-BE49-F238E27FC236}">
                <a16:creationId xmlns:a16="http://schemas.microsoft.com/office/drawing/2014/main" id="{3A5019B5-2445-476E-A9CA-6F30DA662525}"/>
              </a:ext>
            </a:extLst>
          </p:cNvPr>
          <p:cNvSpPr txBox="1"/>
          <p:nvPr/>
        </p:nvSpPr>
        <p:spPr>
          <a:xfrm>
            <a:off x="457191" y="520257"/>
            <a:ext cx="447398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11" name="Pladsholder til dato 5">
            <a:extLst>
              <a:ext uri="{FF2B5EF4-FFF2-40B4-BE49-F238E27FC236}">
                <a16:creationId xmlns:a16="http://schemas.microsoft.com/office/drawing/2014/main" id="{73BA2769-EA3B-4ED3-BDBE-9225C9C572C7}"/>
              </a:ext>
            </a:extLst>
          </p:cNvPr>
          <p:cNvSpPr txBox="1">
            <a:spLocks/>
          </p:cNvSpPr>
          <p:nvPr/>
        </p:nvSpPr>
        <p:spPr>
          <a:xfrm>
            <a:off x="0" y="6858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EF8F09C-206B-459C-B1F4-08C93E96E178}" type="datetime2">
              <a:rPr lang="da-DK" sz="100" smtClean="0">
                <a:noFill/>
                <a:latin typeface="Arial"/>
              </a:rPr>
              <a:pPr algn="r">
                <a:defRPr/>
              </a:pPr>
              <a:t>18. januar 2022</a:t>
            </a:fld>
            <a:endParaRPr lang="da-DK" sz="100">
              <a:noFill/>
              <a:latin typeface="Arial"/>
            </a:endParaRPr>
          </a:p>
        </p:txBody>
      </p:sp>
      <p:sp>
        <p:nvSpPr>
          <p:cNvPr id="39" name="Tekstfelt 38">
            <a:extLst>
              <a:ext uri="{FF2B5EF4-FFF2-40B4-BE49-F238E27FC236}">
                <a16:creationId xmlns:a16="http://schemas.microsoft.com/office/drawing/2014/main" id="{E022B1B0-3297-4D65-B740-F35E20DAA7BE}"/>
              </a:ext>
            </a:extLst>
          </p:cNvPr>
          <p:cNvSpPr txBox="1"/>
          <p:nvPr/>
        </p:nvSpPr>
        <p:spPr>
          <a:xfrm>
            <a:off x="2663371" y="4578040"/>
            <a:ext cx="587829" cy="992323"/>
          </a:xfrm>
          <a:prstGeom prst="rect">
            <a:avLst/>
          </a:prstGeom>
          <a:solidFill>
            <a:schemeClr val="bg1"/>
          </a:solidFill>
        </p:spPr>
        <p:txBody>
          <a:bodyPr wrap="square" lIns="0" tIns="0" rIns="0" bIns="0" rtlCol="0">
            <a:spAutoFit/>
          </a:bodyPr>
          <a:lstStyle/>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p:txBody>
      </p:sp>
      <p:sp>
        <p:nvSpPr>
          <p:cNvPr id="42" name="Rutediagram: Forbindelse 41">
            <a:extLst>
              <a:ext uri="{FF2B5EF4-FFF2-40B4-BE49-F238E27FC236}">
                <a16:creationId xmlns:a16="http://schemas.microsoft.com/office/drawing/2014/main" id="{6AD28C15-6C8B-4B9F-B369-08B8C1C214A9}"/>
              </a:ext>
            </a:extLst>
          </p:cNvPr>
          <p:cNvSpPr/>
          <p:nvPr/>
        </p:nvSpPr>
        <p:spPr bwMode="auto">
          <a:xfrm>
            <a:off x="2727932"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44" name="Tekstfelt 43">
            <a:extLst>
              <a:ext uri="{FF2B5EF4-FFF2-40B4-BE49-F238E27FC236}">
                <a16:creationId xmlns:a16="http://schemas.microsoft.com/office/drawing/2014/main" id="{CD5DC4A1-E489-4F5C-97E1-0115490AD8B7}"/>
              </a:ext>
            </a:extLst>
          </p:cNvPr>
          <p:cNvSpPr txBox="1"/>
          <p:nvPr/>
        </p:nvSpPr>
        <p:spPr>
          <a:xfrm>
            <a:off x="6196405" y="849086"/>
            <a:ext cx="766707" cy="489988"/>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Attende Daily Stand-up Meetings</a:t>
            </a:r>
          </a:p>
        </p:txBody>
      </p:sp>
      <p:sp>
        <p:nvSpPr>
          <p:cNvPr id="45" name="Tekstfelt 44">
            <a:extLst>
              <a:ext uri="{FF2B5EF4-FFF2-40B4-BE49-F238E27FC236}">
                <a16:creationId xmlns:a16="http://schemas.microsoft.com/office/drawing/2014/main" id="{962815DA-EB49-4D8D-B5C0-DBF804167D30}"/>
              </a:ext>
            </a:extLst>
          </p:cNvPr>
          <p:cNvSpPr txBox="1"/>
          <p:nvPr/>
        </p:nvSpPr>
        <p:spPr>
          <a:xfrm>
            <a:off x="6900267" y="4647636"/>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Scrum Master</a:t>
            </a:r>
          </a:p>
        </p:txBody>
      </p:sp>
      <p:sp>
        <p:nvSpPr>
          <p:cNvPr id="46" name="Tekstfelt 45">
            <a:extLst>
              <a:ext uri="{FF2B5EF4-FFF2-40B4-BE49-F238E27FC236}">
                <a16:creationId xmlns:a16="http://schemas.microsoft.com/office/drawing/2014/main" id="{41F2F75B-7838-4E34-9021-FD27744C1C12}"/>
              </a:ext>
            </a:extLst>
          </p:cNvPr>
          <p:cNvSpPr txBox="1"/>
          <p:nvPr/>
        </p:nvSpPr>
        <p:spPr>
          <a:xfrm>
            <a:off x="330770" y="4755593"/>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Product Owner</a:t>
            </a:r>
          </a:p>
        </p:txBody>
      </p:sp>
      <p:sp>
        <p:nvSpPr>
          <p:cNvPr id="47" name="Tekstfelt 46">
            <a:extLst>
              <a:ext uri="{FF2B5EF4-FFF2-40B4-BE49-F238E27FC236}">
                <a16:creationId xmlns:a16="http://schemas.microsoft.com/office/drawing/2014/main" id="{250F0868-70F7-40E3-B5F2-CF2077AE1C74}"/>
              </a:ext>
            </a:extLst>
          </p:cNvPr>
          <p:cNvSpPr txBox="1"/>
          <p:nvPr/>
        </p:nvSpPr>
        <p:spPr>
          <a:xfrm>
            <a:off x="1327508" y="1644962"/>
            <a:ext cx="966359"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Agile Team </a:t>
            </a:r>
          </a:p>
          <a:p>
            <a:pPr algn="l">
              <a:lnSpc>
                <a:spcPct val="110000"/>
              </a:lnSpc>
            </a:pPr>
            <a:r>
              <a:rPr lang="da-DK" sz="1200" b="1">
                <a:solidFill>
                  <a:schemeClr val="accent1"/>
                </a:solidFill>
              </a:rPr>
              <a:t>(-PO &amp; SM)</a:t>
            </a:r>
          </a:p>
        </p:txBody>
      </p:sp>
      <p:sp>
        <p:nvSpPr>
          <p:cNvPr id="48" name="Tekstfelt 47">
            <a:extLst>
              <a:ext uri="{FF2B5EF4-FFF2-40B4-BE49-F238E27FC236}">
                <a16:creationId xmlns:a16="http://schemas.microsoft.com/office/drawing/2014/main" id="{6730254E-AC7B-4277-A800-E4FF2CC3498C}"/>
              </a:ext>
            </a:extLst>
          </p:cNvPr>
          <p:cNvSpPr txBox="1"/>
          <p:nvPr/>
        </p:nvSpPr>
        <p:spPr>
          <a:xfrm>
            <a:off x="7205148" y="89734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Prioritize the Team Backlog</a:t>
            </a:r>
          </a:p>
        </p:txBody>
      </p:sp>
      <p:sp>
        <p:nvSpPr>
          <p:cNvPr id="49" name="Tekstfelt 48">
            <a:extLst>
              <a:ext uri="{FF2B5EF4-FFF2-40B4-BE49-F238E27FC236}">
                <a16:creationId xmlns:a16="http://schemas.microsoft.com/office/drawing/2014/main" id="{D33B5DB6-E881-445A-BBCB-73A40A2873BD}"/>
              </a:ext>
            </a:extLst>
          </p:cNvPr>
          <p:cNvSpPr txBox="1"/>
          <p:nvPr/>
        </p:nvSpPr>
        <p:spPr>
          <a:xfrm>
            <a:off x="8250304" y="722586"/>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Retrospective</a:t>
            </a:r>
          </a:p>
        </p:txBody>
      </p:sp>
      <p:sp>
        <p:nvSpPr>
          <p:cNvPr id="50" name="Tekstfelt 49">
            <a:extLst>
              <a:ext uri="{FF2B5EF4-FFF2-40B4-BE49-F238E27FC236}">
                <a16:creationId xmlns:a16="http://schemas.microsoft.com/office/drawing/2014/main" id="{B10EDC5E-D71A-4409-BC70-7313D269D222}"/>
              </a:ext>
            </a:extLst>
          </p:cNvPr>
          <p:cNvSpPr txBox="1"/>
          <p:nvPr/>
        </p:nvSpPr>
        <p:spPr>
          <a:xfrm>
            <a:off x="8446248" y="1336142"/>
            <a:ext cx="5707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Test the system</a:t>
            </a:r>
          </a:p>
        </p:txBody>
      </p:sp>
      <p:sp>
        <p:nvSpPr>
          <p:cNvPr id="51" name="Tekstfelt 50">
            <a:extLst>
              <a:ext uri="{FF2B5EF4-FFF2-40B4-BE49-F238E27FC236}">
                <a16:creationId xmlns:a16="http://schemas.microsoft.com/office/drawing/2014/main" id="{AB88F51D-06C4-4F01-9FD3-1982220D5AD3}"/>
              </a:ext>
            </a:extLst>
          </p:cNvPr>
          <p:cNvSpPr txBox="1"/>
          <p:nvPr/>
        </p:nvSpPr>
        <p:spPr>
          <a:xfrm>
            <a:off x="9718879" y="8278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Develop the system</a:t>
            </a:r>
          </a:p>
        </p:txBody>
      </p:sp>
      <p:sp>
        <p:nvSpPr>
          <p:cNvPr id="52" name="Tekstfelt 51">
            <a:extLst>
              <a:ext uri="{FF2B5EF4-FFF2-40B4-BE49-F238E27FC236}">
                <a16:creationId xmlns:a16="http://schemas.microsoft.com/office/drawing/2014/main" id="{CBD9C890-A7B5-4A70-B831-8D2049F79037}"/>
              </a:ext>
            </a:extLst>
          </p:cNvPr>
          <p:cNvSpPr txBox="1"/>
          <p:nvPr/>
        </p:nvSpPr>
        <p:spPr>
          <a:xfrm>
            <a:off x="9813222" y="145921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Accept requirements</a:t>
            </a:r>
          </a:p>
        </p:txBody>
      </p:sp>
      <p:sp>
        <p:nvSpPr>
          <p:cNvPr id="53" name="Tekstfelt 52">
            <a:extLst>
              <a:ext uri="{FF2B5EF4-FFF2-40B4-BE49-F238E27FC236}">
                <a16:creationId xmlns:a16="http://schemas.microsoft.com/office/drawing/2014/main" id="{DF7BD6EE-42F9-4ADC-9F12-8929583A9A6F}"/>
              </a:ext>
            </a:extLst>
          </p:cNvPr>
          <p:cNvSpPr txBox="1"/>
          <p:nvPr/>
        </p:nvSpPr>
        <p:spPr>
          <a:xfrm>
            <a:off x="6883331" y="1467271"/>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Coach the Agile team</a:t>
            </a:r>
          </a:p>
        </p:txBody>
      </p:sp>
      <p:sp>
        <p:nvSpPr>
          <p:cNvPr id="54" name="Tekstfelt 53">
            <a:extLst>
              <a:ext uri="{FF2B5EF4-FFF2-40B4-BE49-F238E27FC236}">
                <a16:creationId xmlns:a16="http://schemas.microsoft.com/office/drawing/2014/main" id="{ABD9BA4A-592E-4B55-BAF1-6412F087756B}"/>
              </a:ext>
            </a:extLst>
          </p:cNvPr>
          <p:cNvSpPr txBox="1"/>
          <p:nvPr/>
        </p:nvSpPr>
        <p:spPr>
          <a:xfrm>
            <a:off x="7866950" y="184587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Backlog refinement</a:t>
            </a:r>
          </a:p>
        </p:txBody>
      </p:sp>
      <p:sp>
        <p:nvSpPr>
          <p:cNvPr id="55" name="Tekstfelt 54">
            <a:extLst>
              <a:ext uri="{FF2B5EF4-FFF2-40B4-BE49-F238E27FC236}">
                <a16:creationId xmlns:a16="http://schemas.microsoft.com/office/drawing/2014/main" id="{648B9184-09C8-4DA2-97D0-FC4E35E905B4}"/>
              </a:ext>
            </a:extLst>
          </p:cNvPr>
          <p:cNvSpPr txBox="1"/>
          <p:nvPr/>
        </p:nvSpPr>
        <p:spPr>
          <a:xfrm>
            <a:off x="10102232" y="33024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Create userstories</a:t>
            </a:r>
          </a:p>
        </p:txBody>
      </p:sp>
      <p:sp>
        <p:nvSpPr>
          <p:cNvPr id="56" name="Tekstfelt 55">
            <a:extLst>
              <a:ext uri="{FF2B5EF4-FFF2-40B4-BE49-F238E27FC236}">
                <a16:creationId xmlns:a16="http://schemas.microsoft.com/office/drawing/2014/main" id="{F7A093B8-30FC-43A7-BD6F-B703FB5107A8}"/>
              </a:ext>
            </a:extLst>
          </p:cNvPr>
          <p:cNvSpPr txBox="1"/>
          <p:nvPr/>
        </p:nvSpPr>
        <p:spPr>
          <a:xfrm>
            <a:off x="10371569" y="2435369"/>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Facilitate team events</a:t>
            </a:r>
          </a:p>
        </p:txBody>
      </p:sp>
      <p:sp>
        <p:nvSpPr>
          <p:cNvPr id="57" name="Tekstfelt 56">
            <a:extLst>
              <a:ext uri="{FF2B5EF4-FFF2-40B4-BE49-F238E27FC236}">
                <a16:creationId xmlns:a16="http://schemas.microsoft.com/office/drawing/2014/main" id="{227D7FF5-9BA2-4001-9BAA-3AE26E7095F5}"/>
              </a:ext>
            </a:extLst>
          </p:cNvPr>
          <p:cNvSpPr txBox="1"/>
          <p:nvPr/>
        </p:nvSpPr>
        <p:spPr>
          <a:xfrm>
            <a:off x="8926267" y="1956746"/>
            <a:ext cx="974265"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Communicate with other teams</a:t>
            </a:r>
          </a:p>
        </p:txBody>
      </p:sp>
      <p:sp>
        <p:nvSpPr>
          <p:cNvPr id="58" name="Tekstfelt 57">
            <a:extLst>
              <a:ext uri="{FF2B5EF4-FFF2-40B4-BE49-F238E27FC236}">
                <a16:creationId xmlns:a16="http://schemas.microsoft.com/office/drawing/2014/main" id="{813D96C8-5BDC-4BDE-82D1-20CB7A0C6644}"/>
              </a:ext>
            </a:extLst>
          </p:cNvPr>
          <p:cNvSpPr txBox="1"/>
          <p:nvPr/>
        </p:nvSpPr>
        <p:spPr>
          <a:xfrm>
            <a:off x="10102232" y="4755593"/>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Improve the team process</a:t>
            </a:r>
          </a:p>
        </p:txBody>
      </p:sp>
      <p:sp>
        <p:nvSpPr>
          <p:cNvPr id="59" name="Tekstfelt 58">
            <a:extLst>
              <a:ext uri="{FF2B5EF4-FFF2-40B4-BE49-F238E27FC236}">
                <a16:creationId xmlns:a16="http://schemas.microsoft.com/office/drawing/2014/main" id="{2E8B224E-C4EC-4423-A646-C5A09ED224BB}"/>
              </a:ext>
            </a:extLst>
          </p:cNvPr>
          <p:cNvSpPr txBox="1"/>
          <p:nvPr/>
        </p:nvSpPr>
        <p:spPr>
          <a:xfrm>
            <a:off x="8974257" y="2697901"/>
            <a:ext cx="766707" cy="253000"/>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Ensure quality</a:t>
            </a:r>
          </a:p>
        </p:txBody>
      </p:sp>
      <p:sp>
        <p:nvSpPr>
          <p:cNvPr id="60" name="Tekstfelt 59">
            <a:extLst>
              <a:ext uri="{FF2B5EF4-FFF2-40B4-BE49-F238E27FC236}">
                <a16:creationId xmlns:a16="http://schemas.microsoft.com/office/drawing/2014/main" id="{168E0B28-B748-4C30-94E4-2A589BCBC557}"/>
              </a:ext>
            </a:extLst>
          </p:cNvPr>
          <p:cNvSpPr txBox="1"/>
          <p:nvPr/>
        </p:nvSpPr>
        <p:spPr>
          <a:xfrm>
            <a:off x="10102232" y="4020799"/>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Represent the customer</a:t>
            </a:r>
          </a:p>
        </p:txBody>
      </p:sp>
      <p:sp>
        <p:nvSpPr>
          <p:cNvPr id="61" name="Tekstfelt 60">
            <a:extLst>
              <a:ext uri="{FF2B5EF4-FFF2-40B4-BE49-F238E27FC236}">
                <a16:creationId xmlns:a16="http://schemas.microsoft.com/office/drawing/2014/main" id="{884990F0-1F8B-4F6C-AC99-75AC4D7DD05D}"/>
              </a:ext>
            </a:extLst>
          </p:cNvPr>
          <p:cNvSpPr txBox="1"/>
          <p:nvPr/>
        </p:nvSpPr>
        <p:spPr>
          <a:xfrm>
            <a:off x="9718879" y="6058361"/>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Help remove impediments</a:t>
            </a:r>
          </a:p>
        </p:txBody>
      </p:sp>
      <p:sp>
        <p:nvSpPr>
          <p:cNvPr id="62" name="Tekstfelt 61">
            <a:extLst>
              <a:ext uri="{FF2B5EF4-FFF2-40B4-BE49-F238E27FC236}">
                <a16:creationId xmlns:a16="http://schemas.microsoft.com/office/drawing/2014/main" id="{FAC5C214-0F9E-41A9-9200-7208A03483CB}"/>
              </a:ext>
            </a:extLst>
          </p:cNvPr>
          <p:cNvSpPr txBox="1"/>
          <p:nvPr/>
        </p:nvSpPr>
        <p:spPr>
          <a:xfrm>
            <a:off x="8777280" y="3488190"/>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Plan the iteration</a:t>
            </a:r>
          </a:p>
        </p:txBody>
      </p:sp>
      <p:sp>
        <p:nvSpPr>
          <p:cNvPr id="63" name="Tekstfelt 62">
            <a:extLst>
              <a:ext uri="{FF2B5EF4-FFF2-40B4-BE49-F238E27FC236}">
                <a16:creationId xmlns:a16="http://schemas.microsoft.com/office/drawing/2014/main" id="{B71493C7-072B-476B-88D9-AD5DEC79D052}"/>
              </a:ext>
            </a:extLst>
          </p:cNvPr>
          <p:cNvSpPr txBox="1"/>
          <p:nvPr/>
        </p:nvSpPr>
        <p:spPr>
          <a:xfrm>
            <a:off x="8777280" y="463796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Execute the iteration</a:t>
            </a:r>
          </a:p>
        </p:txBody>
      </p:sp>
      <p:sp>
        <p:nvSpPr>
          <p:cNvPr id="64" name="Tekstfelt 63">
            <a:extLst>
              <a:ext uri="{FF2B5EF4-FFF2-40B4-BE49-F238E27FC236}">
                <a16:creationId xmlns:a16="http://schemas.microsoft.com/office/drawing/2014/main" id="{4A737028-1298-4F6C-8A5D-702D9D030FE0}"/>
              </a:ext>
            </a:extLst>
          </p:cNvPr>
          <p:cNvSpPr txBox="1"/>
          <p:nvPr/>
        </p:nvSpPr>
        <p:spPr>
          <a:xfrm>
            <a:off x="8845730" y="5601999"/>
            <a:ext cx="967492"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Prepare agenda for iteration review</a:t>
            </a:r>
          </a:p>
        </p:txBody>
      </p:sp>
      <p:sp>
        <p:nvSpPr>
          <p:cNvPr id="68" name="Rutediagram: Forbindelse 67">
            <a:extLst>
              <a:ext uri="{FF2B5EF4-FFF2-40B4-BE49-F238E27FC236}">
                <a16:creationId xmlns:a16="http://schemas.microsoft.com/office/drawing/2014/main" id="{8A88554F-07E1-4EFC-B179-4610DE66D62C}"/>
              </a:ext>
            </a:extLst>
          </p:cNvPr>
          <p:cNvSpPr/>
          <p:nvPr/>
        </p:nvSpPr>
        <p:spPr bwMode="auto">
          <a:xfrm>
            <a:off x="959159"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69" name="Rutediagram: Forbindelse 68">
            <a:extLst>
              <a:ext uri="{FF2B5EF4-FFF2-40B4-BE49-F238E27FC236}">
                <a16:creationId xmlns:a16="http://schemas.microsoft.com/office/drawing/2014/main" id="{DCAAE0E9-01E0-488E-8290-EE4DC03C8B85}"/>
              </a:ext>
            </a:extLst>
          </p:cNvPr>
          <p:cNvSpPr/>
          <p:nvPr/>
        </p:nvSpPr>
        <p:spPr bwMode="auto">
          <a:xfrm>
            <a:off x="2000970" y="1083092"/>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Tree>
    <p:extLst>
      <p:ext uri="{BB962C8B-B14F-4D97-AF65-F5344CB8AC3E}">
        <p14:creationId xmlns:p14="http://schemas.microsoft.com/office/powerpoint/2010/main" val="3690006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61</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6" y="2863863"/>
            <a:ext cx="6598076" cy="492443"/>
          </a:xfrm>
          <a:prstGeom prst="rect">
            <a:avLst/>
          </a:prstGeom>
          <a:noFill/>
        </p:spPr>
        <p:txBody>
          <a:bodyPr wrap="square" lIns="0" tIns="0" rIns="0" bIns="0" rtlCol="0">
            <a:spAutoFit/>
          </a:bodyPr>
          <a:lstStyle/>
          <a:p>
            <a:r>
              <a:rPr lang="en-US" sz="1600"/>
              <a:t>What is the “burning reason” why the company is doing this now?​</a:t>
            </a:r>
          </a:p>
          <a:p>
            <a:endParaRPr lang="en-US" sz="1600"/>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3" y="4460039"/>
            <a:ext cx="4996201" cy="584775"/>
          </a:xfrm>
          <a:prstGeom prst="rect">
            <a:avLst/>
          </a:prstGeom>
          <a:noFill/>
        </p:spPr>
        <p:txBody>
          <a:bodyPr wrap="square">
            <a:spAutoFit/>
          </a:bodyPr>
          <a:lstStyle/>
          <a:p>
            <a:r>
              <a:rPr lang="en-US" sz="1600"/>
              <a:t>What would you do to educate the entire organization? ​</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267123" y="3712229"/>
            <a:ext cx="4981002" cy="338554"/>
          </a:xfrm>
          <a:prstGeom prst="rect">
            <a:avLst/>
          </a:prstGeom>
          <a:noFill/>
        </p:spPr>
        <p:txBody>
          <a:bodyPr wrap="square">
            <a:spAutoFit/>
          </a:bodyPr>
          <a:lstStyle/>
          <a:p>
            <a:r>
              <a:rPr lang="en-US" sz="1600"/>
              <a:t>Would you have the correct people in each role?​</a:t>
            </a:r>
            <a:endParaRPr lang="da-DK" sz="1600"/>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7380268" cy="276679"/>
          </a:xfrm>
          <a:prstGeom prst="rect">
            <a:avLst/>
          </a:prstGeom>
          <a:noFill/>
        </p:spPr>
        <p:txBody>
          <a:bodyPr wrap="square" lIns="0" tIns="0" rIns="0" bIns="0" rtlCol="0">
            <a:spAutoFit/>
          </a:bodyPr>
          <a:lstStyle/>
          <a:p>
            <a:pPr algn="l">
              <a:lnSpc>
                <a:spcPct val="110000"/>
              </a:lnSpc>
            </a:pPr>
            <a:r>
              <a:rPr lang="da-DK">
                <a:solidFill>
                  <a:schemeClr val="accent1"/>
                </a:solidFill>
              </a:rPr>
              <a:t>If </a:t>
            </a:r>
            <a:r>
              <a:rPr lang="da-DK" err="1">
                <a:solidFill>
                  <a:schemeClr val="accent1"/>
                </a:solidFill>
              </a:rPr>
              <a:t>your</a:t>
            </a:r>
            <a:r>
              <a:rPr lang="da-DK">
                <a:solidFill>
                  <a:schemeClr val="accent1"/>
                </a:solidFill>
              </a:rPr>
              <a:t> </a:t>
            </a:r>
            <a:r>
              <a:rPr lang="da-DK" err="1">
                <a:solidFill>
                  <a:schemeClr val="accent1"/>
                </a:solidFill>
              </a:rPr>
              <a:t>organization</a:t>
            </a:r>
            <a:r>
              <a:rPr lang="da-DK">
                <a:solidFill>
                  <a:schemeClr val="accent1"/>
                </a:solidFill>
              </a:rPr>
              <a:t> </a:t>
            </a:r>
            <a:r>
              <a:rPr lang="da-DK" err="1">
                <a:solidFill>
                  <a:schemeClr val="accent1"/>
                </a:solidFill>
              </a:rPr>
              <a:t>where</a:t>
            </a:r>
            <a:r>
              <a:rPr lang="da-DK">
                <a:solidFill>
                  <a:schemeClr val="accent1"/>
                </a:solidFill>
              </a:rPr>
              <a:t> to </a:t>
            </a:r>
            <a:r>
              <a:rPr lang="da-DK" err="1">
                <a:solidFill>
                  <a:schemeClr val="accent1"/>
                </a:solidFill>
              </a:rPr>
              <a:t>adapt</a:t>
            </a:r>
            <a:r>
              <a:rPr lang="da-DK">
                <a:solidFill>
                  <a:schemeClr val="accent1"/>
                </a:solidFill>
              </a:rPr>
              <a:t> the agile </a:t>
            </a:r>
            <a:r>
              <a:rPr lang="da-DK" err="1">
                <a:solidFill>
                  <a:schemeClr val="accent1"/>
                </a:solidFill>
              </a:rPr>
              <a:t>development</a:t>
            </a:r>
            <a:r>
              <a:rPr lang="da-DK">
                <a:solidFill>
                  <a:schemeClr val="accent1"/>
                </a:solidFill>
              </a:rPr>
              <a:t> model….</a:t>
            </a:r>
          </a:p>
        </p:txBody>
      </p:sp>
    </p:spTree>
    <p:extLst>
      <p:ext uri="{BB962C8B-B14F-4D97-AF65-F5344CB8AC3E}">
        <p14:creationId xmlns:p14="http://schemas.microsoft.com/office/powerpoint/2010/main" val="286254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212265" y="924896"/>
            <a:ext cx="1767472"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John 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606915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46D06CE-D415-49D5-A888-5A895B639C5A}"/>
              </a:ext>
            </a:extLst>
          </p:cNvPr>
          <p:cNvSpPr>
            <a:spLocks noGrp="1"/>
          </p:cNvSpPr>
          <p:nvPr>
            <p:ph sz="quarter" idx="13"/>
          </p:nvPr>
        </p:nvSpPr>
        <p:spPr>
          <a:xfrm>
            <a:off x="173802" y="2393371"/>
            <a:ext cx="3081492" cy="2696080"/>
          </a:xfrm>
        </p:spPr>
        <p:txBody>
          <a:bodyPr vert="horz" lIns="0" tIns="0" rIns="0" bIns="0" rtlCol="0" anchor="t">
            <a:noAutofit/>
          </a:bodyPr>
          <a:lstStyle/>
          <a:p>
            <a:pPr marL="0" indent="0" algn="ctr">
              <a:buNone/>
            </a:pPr>
            <a:r>
              <a:rPr lang="da-DK" sz="4000" b="1">
                <a:solidFill>
                  <a:schemeClr val="bg1"/>
                </a:solidFill>
                <a:latin typeface="Academy Sans Office Black" panose="020B0A03030000000000" pitchFamily="34" charset="0"/>
                <a:cs typeface="Arial"/>
              </a:rPr>
              <a:t>Action Plan</a:t>
            </a:r>
          </a:p>
        </p:txBody>
      </p:sp>
      <p:sp>
        <p:nvSpPr>
          <p:cNvPr id="6" name="Pladsholder til dato 5">
            <a:extLst>
              <a:ext uri="{FF2B5EF4-FFF2-40B4-BE49-F238E27FC236}">
                <a16:creationId xmlns:a16="http://schemas.microsoft.com/office/drawing/2014/main" id="{6595BFDE-4D28-4539-B1CE-72004F1A735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8F09C-206B-459C-B1F4-08C93E96E178}" type="datetime2">
              <a:rPr kumimoji="0" lang="da-DK"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 januar 2022</a:t>
            </a:fld>
            <a:endParaRPr kumimoji="0" lang="da-DK" sz="100" b="0" i="0" u="none" strike="noStrike" kern="1200" cap="none" spc="0" normalizeH="0" baseline="0" noProof="0">
              <a:ln>
                <a:noFill/>
              </a:ln>
              <a:noFill/>
              <a:effectLst/>
              <a:uLnTx/>
              <a:uFillTx/>
              <a:latin typeface="Arial"/>
              <a:ea typeface="+mn-ea"/>
              <a:cs typeface="+mn-cs"/>
            </a:endParaRPr>
          </a:p>
        </p:txBody>
      </p:sp>
      <p:graphicFrame>
        <p:nvGraphicFramePr>
          <p:cNvPr id="30" name="Google Shape;1246;p205">
            <a:extLst>
              <a:ext uri="{FF2B5EF4-FFF2-40B4-BE49-F238E27FC236}">
                <a16:creationId xmlns:a16="http://schemas.microsoft.com/office/drawing/2014/main" id="{F852CE87-70A3-494A-AEA8-6E168BF0A00C}"/>
              </a:ext>
            </a:extLst>
          </p:cNvPr>
          <p:cNvGraphicFramePr/>
          <p:nvPr/>
        </p:nvGraphicFramePr>
        <p:xfrm>
          <a:off x="6091525" y="3730795"/>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da-DK" sz="1000" b="0">
                          <a:latin typeface="Academy Sans Office Black"/>
                        </a:rPr>
                        <a:t>Next step</a:t>
                      </a: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1" name="Google Shape;1246;p205">
            <a:extLst>
              <a:ext uri="{FF2B5EF4-FFF2-40B4-BE49-F238E27FC236}">
                <a16:creationId xmlns:a16="http://schemas.microsoft.com/office/drawing/2014/main" id="{9F1A303A-9BB1-4A7F-9C27-1489FC63D98B}"/>
              </a:ext>
            </a:extLst>
          </p:cNvPr>
          <p:cNvGraphicFramePr/>
          <p:nvPr/>
        </p:nvGraphicFramePr>
        <p:xfrm>
          <a:off x="636485" y="122070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in a Tax Ministry</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3" name="Google Shape;1246;p205">
            <a:extLst>
              <a:ext uri="{FF2B5EF4-FFF2-40B4-BE49-F238E27FC236}">
                <a16:creationId xmlns:a16="http://schemas.microsoft.com/office/drawing/2014/main" id="{0726FD1D-DDAA-4FBA-9459-AC606B0A43CD}"/>
              </a:ext>
            </a:extLst>
          </p:cNvPr>
          <p:cNvGraphicFramePr/>
          <p:nvPr/>
        </p:nvGraphicFramePr>
        <p:xfrm>
          <a:off x="3401805" y="1212427"/>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Manifest</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5" name="Google Shape;1246;p205">
            <a:extLst>
              <a:ext uri="{FF2B5EF4-FFF2-40B4-BE49-F238E27FC236}">
                <a16:creationId xmlns:a16="http://schemas.microsoft.com/office/drawing/2014/main" id="{202B626A-996B-4F21-984D-B941EE73765A}"/>
              </a:ext>
            </a:extLst>
          </p:cNvPr>
          <p:cNvGraphicFramePr/>
          <p:nvPr/>
        </p:nvGraphicFramePr>
        <p:xfrm>
          <a:off x="6091525" y="1205354"/>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0">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12 Principles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7" name="Google Shape;1246;p205">
            <a:extLst>
              <a:ext uri="{FF2B5EF4-FFF2-40B4-BE49-F238E27FC236}">
                <a16:creationId xmlns:a16="http://schemas.microsoft.com/office/drawing/2014/main" id="{EDDEB546-3FFD-4F10-9AA3-9C95A6328357}"/>
              </a:ext>
            </a:extLst>
          </p:cNvPr>
          <p:cNvGraphicFramePr/>
          <p:nvPr/>
        </p:nvGraphicFramePr>
        <p:xfrm>
          <a:off x="636485" y="374394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Team &amp; roles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20" name="Google Shape;1246;p205">
            <a:extLst>
              <a:ext uri="{FF2B5EF4-FFF2-40B4-BE49-F238E27FC236}">
                <a16:creationId xmlns:a16="http://schemas.microsoft.com/office/drawing/2014/main" id="{25BC67DC-661A-46E1-9987-5BA050C06027}"/>
              </a:ext>
            </a:extLst>
          </p:cNvPr>
          <p:cNvGraphicFramePr/>
          <p:nvPr/>
        </p:nvGraphicFramePr>
        <p:xfrm>
          <a:off x="3401805" y="3741411"/>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68691">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Implementation:</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sp>
        <p:nvSpPr>
          <p:cNvPr id="22" name="Tekstfelt 21">
            <a:extLst>
              <a:ext uri="{FF2B5EF4-FFF2-40B4-BE49-F238E27FC236}">
                <a16:creationId xmlns:a16="http://schemas.microsoft.com/office/drawing/2014/main" id="{8435FF52-3BC4-4259-BDDA-C5347B1E7BC2}"/>
              </a:ext>
            </a:extLst>
          </p:cNvPr>
          <p:cNvSpPr txBox="1"/>
          <p:nvPr/>
        </p:nvSpPr>
        <p:spPr>
          <a:xfrm>
            <a:off x="636485" y="489325"/>
            <a:ext cx="222657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Action Plan</a:t>
            </a:r>
            <a:endParaRPr lang="da-DK" sz="3200" b="1">
              <a:solidFill>
                <a:srgbClr val="14143C"/>
              </a:solidFill>
              <a:latin typeface="Academy Sans" panose="020B0503030000000000" pitchFamily="34" charset="0"/>
            </a:endParaRPr>
          </a:p>
        </p:txBody>
      </p:sp>
      <p:sp>
        <p:nvSpPr>
          <p:cNvPr id="25" name="Rektangel 24">
            <a:extLst>
              <a:ext uri="{FF2B5EF4-FFF2-40B4-BE49-F238E27FC236}">
                <a16:creationId xmlns:a16="http://schemas.microsoft.com/office/drawing/2014/main" id="{E845C083-D939-4B78-A3B7-55BD6FD3BF71}"/>
              </a:ext>
            </a:extLst>
          </p:cNvPr>
          <p:cNvSpPr/>
          <p:nvPr/>
        </p:nvSpPr>
        <p:spPr>
          <a:xfrm>
            <a:off x="8743235" y="0"/>
            <a:ext cx="3448765"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26" name="Billede 25">
            <a:extLst>
              <a:ext uri="{FF2B5EF4-FFF2-40B4-BE49-F238E27FC236}">
                <a16:creationId xmlns:a16="http://schemas.microsoft.com/office/drawing/2014/main" id="{41BB8FE3-83E0-4015-9681-278A5CA19686}"/>
              </a:ext>
            </a:extLst>
          </p:cNvPr>
          <p:cNvPicPr>
            <a:picLocks noChangeAspect="1"/>
          </p:cNvPicPr>
          <p:nvPr/>
        </p:nvPicPr>
        <p:blipFill>
          <a:blip r:embed="rId3"/>
          <a:stretch>
            <a:fillRect/>
          </a:stretch>
        </p:blipFill>
        <p:spPr>
          <a:xfrm>
            <a:off x="8539918" y="3360512"/>
            <a:ext cx="3652082" cy="3540608"/>
          </a:xfrm>
          <a:prstGeom prst="rect">
            <a:avLst/>
          </a:prstGeom>
        </p:spPr>
      </p:pic>
    </p:spTree>
    <p:extLst>
      <p:ext uri="{BB962C8B-B14F-4D97-AF65-F5344CB8AC3E}">
        <p14:creationId xmlns:p14="http://schemas.microsoft.com/office/powerpoint/2010/main" val="3208628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a:t>Exercises</a:t>
            </a:r>
            <a:br>
              <a:rPr lang="da-DK"/>
            </a:br>
            <a:r>
              <a:rPr lang="da-DK"/>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64</a:t>
            </a:fld>
            <a:endParaRPr lang="da-DK"/>
          </a:p>
        </p:txBody>
      </p:sp>
    </p:spTree>
    <p:extLst>
      <p:ext uri="{BB962C8B-B14F-4D97-AF65-F5344CB8AC3E}">
        <p14:creationId xmlns:p14="http://schemas.microsoft.com/office/powerpoint/2010/main" val="2048846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41E8E0C-52CB-4A18-832D-6D0D297F7387}"/>
              </a:ext>
            </a:extLst>
          </p:cNvPr>
          <p:cNvSpPr>
            <a:spLocks noGrp="1"/>
          </p:cNvSpPr>
          <p:nvPr>
            <p:ph type="body" sz="quarter" idx="13"/>
          </p:nvPr>
        </p:nvSpPr>
        <p:spPr/>
        <p:txBody>
          <a:bodyPr/>
          <a:lstStyle/>
          <a:p>
            <a:endParaRPr lang="da-DK"/>
          </a:p>
        </p:txBody>
      </p:sp>
      <p:sp>
        <p:nvSpPr>
          <p:cNvPr id="3" name="Pladsholder til tekst 2">
            <a:extLst>
              <a:ext uri="{FF2B5EF4-FFF2-40B4-BE49-F238E27FC236}">
                <a16:creationId xmlns:a16="http://schemas.microsoft.com/office/drawing/2014/main" id="{7C611D30-BC87-45DC-B419-0D66414958BB}"/>
              </a:ext>
            </a:extLst>
          </p:cNvPr>
          <p:cNvSpPr>
            <a:spLocks noGrp="1"/>
          </p:cNvSpPr>
          <p:nvPr>
            <p:ph type="body" sz="quarter" idx="23"/>
          </p:nvPr>
        </p:nvSpPr>
        <p:spPr/>
        <p:txBody>
          <a:bodyPr/>
          <a:lstStyle/>
          <a:p>
            <a:r>
              <a:rPr lang="da-DK"/>
              <a:t>8</a:t>
            </a:r>
          </a:p>
        </p:txBody>
      </p:sp>
      <p:sp>
        <p:nvSpPr>
          <p:cNvPr id="4" name="Pladsholder til tekst 3">
            <a:extLst>
              <a:ext uri="{FF2B5EF4-FFF2-40B4-BE49-F238E27FC236}">
                <a16:creationId xmlns:a16="http://schemas.microsoft.com/office/drawing/2014/main" id="{860A204F-CD83-477F-9FEE-45A877FDCFF6}"/>
              </a:ext>
            </a:extLst>
          </p:cNvPr>
          <p:cNvSpPr>
            <a:spLocks noGrp="1"/>
          </p:cNvSpPr>
          <p:nvPr>
            <p:ph type="body" sz="quarter" idx="24"/>
          </p:nvPr>
        </p:nvSpPr>
        <p:spPr/>
        <p:txBody>
          <a:bodyPr/>
          <a:lstStyle/>
          <a:p>
            <a:endParaRPr lang="da-DK"/>
          </a:p>
        </p:txBody>
      </p:sp>
      <p:sp>
        <p:nvSpPr>
          <p:cNvPr id="5" name="Pladsholder til dato 4">
            <a:extLst>
              <a:ext uri="{FF2B5EF4-FFF2-40B4-BE49-F238E27FC236}">
                <a16:creationId xmlns:a16="http://schemas.microsoft.com/office/drawing/2014/main" id="{8AB00ABB-32F3-460C-A67E-6A39F348443A}"/>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6" name="Pladsholder til sidefod 5">
            <a:extLst>
              <a:ext uri="{FF2B5EF4-FFF2-40B4-BE49-F238E27FC236}">
                <a16:creationId xmlns:a16="http://schemas.microsoft.com/office/drawing/2014/main" id="{E5EC12AF-77D4-40C2-9665-6F940E39C964}"/>
              </a:ext>
            </a:extLst>
          </p:cNvPr>
          <p:cNvSpPr>
            <a:spLocks noGrp="1"/>
          </p:cNvSpPr>
          <p:nvPr>
            <p:ph type="ftr" sz="quarter" idx="15"/>
          </p:nvPr>
        </p:nvSpPr>
        <p:spPr/>
        <p:txBody>
          <a:bodyPr/>
          <a:lstStyle/>
          <a:p>
            <a:endParaRPr lang="da-DK"/>
          </a:p>
        </p:txBody>
      </p:sp>
      <p:sp>
        <p:nvSpPr>
          <p:cNvPr id="7" name="Pladsholder til slidenummer 6">
            <a:extLst>
              <a:ext uri="{FF2B5EF4-FFF2-40B4-BE49-F238E27FC236}">
                <a16:creationId xmlns:a16="http://schemas.microsoft.com/office/drawing/2014/main" id="{D7E72541-7610-4DF0-BDF1-3E00207B2B95}"/>
              </a:ext>
            </a:extLst>
          </p:cNvPr>
          <p:cNvSpPr>
            <a:spLocks noGrp="1"/>
          </p:cNvSpPr>
          <p:nvPr>
            <p:ph type="sldNum" sz="quarter" idx="16"/>
          </p:nvPr>
        </p:nvSpPr>
        <p:spPr/>
        <p:txBody>
          <a:bodyPr/>
          <a:lstStyle/>
          <a:p>
            <a:fld id="{24C8C45C-947F-4981-8B3F-4F32E973C901}" type="slidenum">
              <a:rPr lang="da-DK" smtClean="0"/>
              <a:pPr/>
              <a:t>65</a:t>
            </a:fld>
            <a:endParaRPr lang="da-DK"/>
          </a:p>
        </p:txBody>
      </p:sp>
    </p:spTree>
    <p:extLst>
      <p:ext uri="{BB962C8B-B14F-4D97-AF65-F5344CB8AC3E}">
        <p14:creationId xmlns:p14="http://schemas.microsoft.com/office/powerpoint/2010/main" val="1861327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66</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66</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p:spTree>
    <p:extLst>
      <p:ext uri="{BB962C8B-B14F-4D97-AF65-F5344CB8AC3E}">
        <p14:creationId xmlns:p14="http://schemas.microsoft.com/office/powerpoint/2010/main" val="7749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67</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a:cs typeface="Poppins" pitchFamily="2" charset="77"/>
              </a:rPr>
              <a:t>Each person shares what he or she is thinking in relation to the 12 principles. The team listens to one another’s reflections.</a:t>
            </a:r>
          </a:p>
          <a:p>
            <a:pPr>
              <a:lnSpc>
                <a:spcPts val="1800"/>
              </a:lnSpc>
            </a:pPr>
            <a:endParaRPr lang="en-US" sz="1200" spc="-1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18234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p:spTree>
    <p:extLst>
      <p:ext uri="{BB962C8B-B14F-4D97-AF65-F5344CB8AC3E}">
        <p14:creationId xmlns:p14="http://schemas.microsoft.com/office/powerpoint/2010/main" val="2765237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68</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1233645" y="2299950"/>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48547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C – Roles &amp; Actions</a:t>
            </a:r>
            <a:endParaRPr lang="da-DK" sz="3200" b="1">
              <a:solidFill>
                <a:srgbClr val="14143C"/>
              </a:solidFill>
              <a:latin typeface="Academy Sans" panose="020B0503030000000000" pitchFamily="34" charset="0"/>
            </a:endParaRPr>
          </a:p>
        </p:txBody>
      </p:sp>
      <p:sp>
        <p:nvSpPr>
          <p:cNvPr id="59" name="TextBox 10">
            <a:extLst>
              <a:ext uri="{FF2B5EF4-FFF2-40B4-BE49-F238E27FC236}">
                <a16:creationId xmlns:a16="http://schemas.microsoft.com/office/drawing/2014/main" id="{7D003736-9E0C-406F-AC08-31B1AE184E3B}"/>
              </a:ext>
            </a:extLst>
          </p:cNvPr>
          <p:cNvSpPr txBox="1"/>
          <p:nvPr/>
        </p:nvSpPr>
        <p:spPr>
          <a:xfrm>
            <a:off x="1684516" y="2096046"/>
            <a:ext cx="5076150" cy="784830"/>
          </a:xfrm>
          <a:prstGeom prst="rect">
            <a:avLst/>
          </a:prstGeom>
          <a:noFill/>
        </p:spPr>
        <p:txBody>
          <a:bodyPr wrap="square" rtlCol="0">
            <a:spAutoFit/>
          </a:bodyPr>
          <a:lstStyle/>
          <a:p>
            <a:pPr>
              <a:lnSpc>
                <a:spcPts val="1800"/>
              </a:lnSpc>
            </a:pPr>
            <a:r>
              <a:rPr lang="en-US" sz="1600" b="1" spc="-10">
                <a:cs typeface="Poppins" pitchFamily="2" charset="77"/>
              </a:rPr>
              <a:t>10 min. in the group</a:t>
            </a:r>
          </a:p>
          <a:p>
            <a:pPr>
              <a:lnSpc>
                <a:spcPts val="1800"/>
              </a:lnSpc>
            </a:pPr>
            <a:r>
              <a:rPr lang="en-US" sz="1600" spc="-10">
                <a:cs typeface="Poppins" pitchFamily="2" charset="77"/>
              </a:rPr>
              <a:t>Review and discuss each action- &amp; responsibility card before placing the card in the diagram below</a:t>
            </a:r>
          </a:p>
        </p:txBody>
      </p:sp>
    </p:spTree>
    <p:extLst>
      <p:ext uri="{BB962C8B-B14F-4D97-AF65-F5344CB8AC3E}">
        <p14:creationId xmlns:p14="http://schemas.microsoft.com/office/powerpoint/2010/main" val="4026813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69DE50D7-F5BB-4490-8FCE-A5C244F53C2A}"/>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C4CB93F3-0E3C-44C6-83DB-81C9EBE5EF13}"/>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69</a:t>
            </a:fld>
            <a:endParaRPr lang="da-DK"/>
          </a:p>
        </p:txBody>
      </p:sp>
      <p:sp>
        <p:nvSpPr>
          <p:cNvPr id="6" name="Tekstfelt 5">
            <a:extLst>
              <a:ext uri="{FF2B5EF4-FFF2-40B4-BE49-F238E27FC236}">
                <a16:creationId xmlns:a16="http://schemas.microsoft.com/office/drawing/2014/main" id="{3A5019B5-2445-476E-A9CA-6F30DA662525}"/>
              </a:ext>
            </a:extLst>
          </p:cNvPr>
          <p:cNvSpPr txBox="1"/>
          <p:nvPr/>
        </p:nvSpPr>
        <p:spPr>
          <a:xfrm>
            <a:off x="457191" y="520257"/>
            <a:ext cx="447398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11" name="Pladsholder til dato 5">
            <a:extLst>
              <a:ext uri="{FF2B5EF4-FFF2-40B4-BE49-F238E27FC236}">
                <a16:creationId xmlns:a16="http://schemas.microsoft.com/office/drawing/2014/main" id="{73BA2769-EA3B-4ED3-BDBE-9225C9C572C7}"/>
              </a:ext>
            </a:extLst>
          </p:cNvPr>
          <p:cNvSpPr txBox="1">
            <a:spLocks/>
          </p:cNvSpPr>
          <p:nvPr/>
        </p:nvSpPr>
        <p:spPr>
          <a:xfrm>
            <a:off x="0" y="6858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EF8F09C-206B-459C-B1F4-08C93E96E178}" type="datetime2">
              <a:rPr lang="da-DK" sz="100" smtClean="0">
                <a:noFill/>
                <a:latin typeface="Arial"/>
              </a:rPr>
              <a:pPr algn="r">
                <a:defRPr/>
              </a:pPr>
              <a:t>18. januar 2022</a:t>
            </a:fld>
            <a:endParaRPr lang="da-DK" sz="100">
              <a:noFill/>
              <a:latin typeface="Arial"/>
            </a:endParaRPr>
          </a:p>
        </p:txBody>
      </p:sp>
      <p:sp>
        <p:nvSpPr>
          <p:cNvPr id="39" name="Tekstfelt 38">
            <a:extLst>
              <a:ext uri="{FF2B5EF4-FFF2-40B4-BE49-F238E27FC236}">
                <a16:creationId xmlns:a16="http://schemas.microsoft.com/office/drawing/2014/main" id="{E022B1B0-3297-4D65-B740-F35E20DAA7BE}"/>
              </a:ext>
            </a:extLst>
          </p:cNvPr>
          <p:cNvSpPr txBox="1"/>
          <p:nvPr/>
        </p:nvSpPr>
        <p:spPr>
          <a:xfrm>
            <a:off x="2663371" y="4578040"/>
            <a:ext cx="587829" cy="992323"/>
          </a:xfrm>
          <a:prstGeom prst="rect">
            <a:avLst/>
          </a:prstGeom>
          <a:solidFill>
            <a:schemeClr val="bg1"/>
          </a:solidFill>
        </p:spPr>
        <p:txBody>
          <a:bodyPr wrap="square" lIns="0" tIns="0" rIns="0" bIns="0" rtlCol="0">
            <a:spAutoFit/>
          </a:bodyPr>
          <a:lstStyle/>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a:p>
            <a:pPr algn="l">
              <a:lnSpc>
                <a:spcPct val="110000"/>
              </a:lnSpc>
            </a:pPr>
            <a:endParaRPr lang="da-DK" sz="1500">
              <a:solidFill>
                <a:schemeClr val="accent1"/>
              </a:solidFill>
            </a:endParaRPr>
          </a:p>
        </p:txBody>
      </p:sp>
      <p:sp>
        <p:nvSpPr>
          <p:cNvPr id="42" name="Rutediagram: Forbindelse 41">
            <a:extLst>
              <a:ext uri="{FF2B5EF4-FFF2-40B4-BE49-F238E27FC236}">
                <a16:creationId xmlns:a16="http://schemas.microsoft.com/office/drawing/2014/main" id="{6AD28C15-6C8B-4B9F-B369-08B8C1C214A9}"/>
              </a:ext>
            </a:extLst>
          </p:cNvPr>
          <p:cNvSpPr/>
          <p:nvPr/>
        </p:nvSpPr>
        <p:spPr bwMode="auto">
          <a:xfrm>
            <a:off x="2727932"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44" name="Tekstfelt 43">
            <a:extLst>
              <a:ext uri="{FF2B5EF4-FFF2-40B4-BE49-F238E27FC236}">
                <a16:creationId xmlns:a16="http://schemas.microsoft.com/office/drawing/2014/main" id="{CD5DC4A1-E489-4F5C-97E1-0115490AD8B7}"/>
              </a:ext>
            </a:extLst>
          </p:cNvPr>
          <p:cNvSpPr txBox="1"/>
          <p:nvPr/>
        </p:nvSpPr>
        <p:spPr>
          <a:xfrm>
            <a:off x="6196405" y="849086"/>
            <a:ext cx="766707" cy="489988"/>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Attende Daily Stand-up Meetings</a:t>
            </a:r>
          </a:p>
        </p:txBody>
      </p:sp>
      <p:sp>
        <p:nvSpPr>
          <p:cNvPr id="45" name="Tekstfelt 44">
            <a:extLst>
              <a:ext uri="{FF2B5EF4-FFF2-40B4-BE49-F238E27FC236}">
                <a16:creationId xmlns:a16="http://schemas.microsoft.com/office/drawing/2014/main" id="{962815DA-EB49-4D8D-B5C0-DBF804167D30}"/>
              </a:ext>
            </a:extLst>
          </p:cNvPr>
          <p:cNvSpPr txBox="1"/>
          <p:nvPr/>
        </p:nvSpPr>
        <p:spPr>
          <a:xfrm>
            <a:off x="6900267" y="4647636"/>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Scrum Master</a:t>
            </a:r>
          </a:p>
        </p:txBody>
      </p:sp>
      <p:sp>
        <p:nvSpPr>
          <p:cNvPr id="46" name="Tekstfelt 45">
            <a:extLst>
              <a:ext uri="{FF2B5EF4-FFF2-40B4-BE49-F238E27FC236}">
                <a16:creationId xmlns:a16="http://schemas.microsoft.com/office/drawing/2014/main" id="{41F2F75B-7838-4E34-9021-FD27744C1C12}"/>
              </a:ext>
            </a:extLst>
          </p:cNvPr>
          <p:cNvSpPr txBox="1"/>
          <p:nvPr/>
        </p:nvSpPr>
        <p:spPr>
          <a:xfrm>
            <a:off x="330770" y="4755593"/>
            <a:ext cx="688234"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Product Owner</a:t>
            </a:r>
          </a:p>
        </p:txBody>
      </p:sp>
      <p:sp>
        <p:nvSpPr>
          <p:cNvPr id="47" name="Tekstfelt 46">
            <a:extLst>
              <a:ext uri="{FF2B5EF4-FFF2-40B4-BE49-F238E27FC236}">
                <a16:creationId xmlns:a16="http://schemas.microsoft.com/office/drawing/2014/main" id="{250F0868-70F7-40E3-B5F2-CF2077AE1C74}"/>
              </a:ext>
            </a:extLst>
          </p:cNvPr>
          <p:cNvSpPr txBox="1"/>
          <p:nvPr/>
        </p:nvSpPr>
        <p:spPr>
          <a:xfrm>
            <a:off x="1327508" y="1644962"/>
            <a:ext cx="966359" cy="387607"/>
          </a:xfrm>
          <a:prstGeom prst="rect">
            <a:avLst/>
          </a:prstGeom>
          <a:noFill/>
        </p:spPr>
        <p:txBody>
          <a:bodyPr wrap="square" lIns="0" tIns="0" rIns="0" bIns="0" rtlCol="0">
            <a:spAutoFit/>
          </a:bodyPr>
          <a:lstStyle/>
          <a:p>
            <a:pPr algn="l">
              <a:lnSpc>
                <a:spcPct val="110000"/>
              </a:lnSpc>
            </a:pPr>
            <a:r>
              <a:rPr lang="da-DK" sz="1200" b="1">
                <a:solidFill>
                  <a:schemeClr val="accent1"/>
                </a:solidFill>
              </a:rPr>
              <a:t>Agile Team </a:t>
            </a:r>
          </a:p>
          <a:p>
            <a:pPr algn="l">
              <a:lnSpc>
                <a:spcPct val="110000"/>
              </a:lnSpc>
            </a:pPr>
            <a:r>
              <a:rPr lang="da-DK" sz="1200" b="1">
                <a:solidFill>
                  <a:schemeClr val="accent1"/>
                </a:solidFill>
              </a:rPr>
              <a:t>(-PO &amp; SM)</a:t>
            </a:r>
          </a:p>
        </p:txBody>
      </p:sp>
      <p:sp>
        <p:nvSpPr>
          <p:cNvPr id="48" name="Tekstfelt 47">
            <a:extLst>
              <a:ext uri="{FF2B5EF4-FFF2-40B4-BE49-F238E27FC236}">
                <a16:creationId xmlns:a16="http://schemas.microsoft.com/office/drawing/2014/main" id="{6730254E-AC7B-4277-A800-E4FF2CC3498C}"/>
              </a:ext>
            </a:extLst>
          </p:cNvPr>
          <p:cNvSpPr txBox="1"/>
          <p:nvPr/>
        </p:nvSpPr>
        <p:spPr>
          <a:xfrm>
            <a:off x="7205148" y="89734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Prioritize the Team Backlog</a:t>
            </a:r>
          </a:p>
        </p:txBody>
      </p:sp>
      <p:sp>
        <p:nvSpPr>
          <p:cNvPr id="49" name="Tekstfelt 48">
            <a:extLst>
              <a:ext uri="{FF2B5EF4-FFF2-40B4-BE49-F238E27FC236}">
                <a16:creationId xmlns:a16="http://schemas.microsoft.com/office/drawing/2014/main" id="{D33B5DB6-E881-445A-BBCB-73A40A2873BD}"/>
              </a:ext>
            </a:extLst>
          </p:cNvPr>
          <p:cNvSpPr txBox="1"/>
          <p:nvPr/>
        </p:nvSpPr>
        <p:spPr>
          <a:xfrm>
            <a:off x="8250304" y="722586"/>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Retrospective</a:t>
            </a:r>
          </a:p>
        </p:txBody>
      </p:sp>
      <p:sp>
        <p:nvSpPr>
          <p:cNvPr id="50" name="Tekstfelt 49">
            <a:extLst>
              <a:ext uri="{FF2B5EF4-FFF2-40B4-BE49-F238E27FC236}">
                <a16:creationId xmlns:a16="http://schemas.microsoft.com/office/drawing/2014/main" id="{B10EDC5E-D71A-4409-BC70-7313D269D222}"/>
              </a:ext>
            </a:extLst>
          </p:cNvPr>
          <p:cNvSpPr txBox="1"/>
          <p:nvPr/>
        </p:nvSpPr>
        <p:spPr>
          <a:xfrm>
            <a:off x="8446248" y="1336142"/>
            <a:ext cx="5707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Test the system</a:t>
            </a:r>
          </a:p>
        </p:txBody>
      </p:sp>
      <p:sp>
        <p:nvSpPr>
          <p:cNvPr id="51" name="Tekstfelt 50">
            <a:extLst>
              <a:ext uri="{FF2B5EF4-FFF2-40B4-BE49-F238E27FC236}">
                <a16:creationId xmlns:a16="http://schemas.microsoft.com/office/drawing/2014/main" id="{AB88F51D-06C4-4F01-9FD3-1982220D5AD3}"/>
              </a:ext>
            </a:extLst>
          </p:cNvPr>
          <p:cNvSpPr txBox="1"/>
          <p:nvPr/>
        </p:nvSpPr>
        <p:spPr>
          <a:xfrm>
            <a:off x="9718879" y="8278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Develop the system</a:t>
            </a:r>
          </a:p>
        </p:txBody>
      </p:sp>
      <p:sp>
        <p:nvSpPr>
          <p:cNvPr id="52" name="Tekstfelt 51">
            <a:extLst>
              <a:ext uri="{FF2B5EF4-FFF2-40B4-BE49-F238E27FC236}">
                <a16:creationId xmlns:a16="http://schemas.microsoft.com/office/drawing/2014/main" id="{CBD9C890-A7B5-4A70-B831-8D2049F79037}"/>
              </a:ext>
            </a:extLst>
          </p:cNvPr>
          <p:cNvSpPr txBox="1"/>
          <p:nvPr/>
        </p:nvSpPr>
        <p:spPr>
          <a:xfrm>
            <a:off x="9813222" y="1459215"/>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Accept requirements</a:t>
            </a:r>
          </a:p>
        </p:txBody>
      </p:sp>
      <p:sp>
        <p:nvSpPr>
          <p:cNvPr id="53" name="Tekstfelt 52">
            <a:extLst>
              <a:ext uri="{FF2B5EF4-FFF2-40B4-BE49-F238E27FC236}">
                <a16:creationId xmlns:a16="http://schemas.microsoft.com/office/drawing/2014/main" id="{DF7BD6EE-42F9-4ADC-9F12-8929583A9A6F}"/>
              </a:ext>
            </a:extLst>
          </p:cNvPr>
          <p:cNvSpPr txBox="1"/>
          <p:nvPr/>
        </p:nvSpPr>
        <p:spPr>
          <a:xfrm>
            <a:off x="6883331" y="1467271"/>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Coach the Agile team</a:t>
            </a:r>
          </a:p>
        </p:txBody>
      </p:sp>
      <p:sp>
        <p:nvSpPr>
          <p:cNvPr id="54" name="Tekstfelt 53">
            <a:extLst>
              <a:ext uri="{FF2B5EF4-FFF2-40B4-BE49-F238E27FC236}">
                <a16:creationId xmlns:a16="http://schemas.microsoft.com/office/drawing/2014/main" id="{ABD9BA4A-592E-4B55-BAF1-6412F087756B}"/>
              </a:ext>
            </a:extLst>
          </p:cNvPr>
          <p:cNvSpPr txBox="1"/>
          <p:nvPr/>
        </p:nvSpPr>
        <p:spPr>
          <a:xfrm>
            <a:off x="7866950" y="184587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Attend Backlog refinement</a:t>
            </a:r>
          </a:p>
        </p:txBody>
      </p:sp>
      <p:sp>
        <p:nvSpPr>
          <p:cNvPr id="55" name="Tekstfelt 54">
            <a:extLst>
              <a:ext uri="{FF2B5EF4-FFF2-40B4-BE49-F238E27FC236}">
                <a16:creationId xmlns:a16="http://schemas.microsoft.com/office/drawing/2014/main" id="{648B9184-09C8-4DA2-97D0-FC4E35E905B4}"/>
              </a:ext>
            </a:extLst>
          </p:cNvPr>
          <p:cNvSpPr txBox="1"/>
          <p:nvPr/>
        </p:nvSpPr>
        <p:spPr>
          <a:xfrm>
            <a:off x="10102232" y="3302443"/>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Create userstories</a:t>
            </a:r>
          </a:p>
        </p:txBody>
      </p:sp>
      <p:sp>
        <p:nvSpPr>
          <p:cNvPr id="56" name="Tekstfelt 55">
            <a:extLst>
              <a:ext uri="{FF2B5EF4-FFF2-40B4-BE49-F238E27FC236}">
                <a16:creationId xmlns:a16="http://schemas.microsoft.com/office/drawing/2014/main" id="{F7A093B8-30FC-43A7-BD6F-B703FB5107A8}"/>
              </a:ext>
            </a:extLst>
          </p:cNvPr>
          <p:cNvSpPr txBox="1"/>
          <p:nvPr/>
        </p:nvSpPr>
        <p:spPr>
          <a:xfrm>
            <a:off x="10371569" y="2435369"/>
            <a:ext cx="766707"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Facilitate team events</a:t>
            </a:r>
          </a:p>
        </p:txBody>
      </p:sp>
      <p:sp>
        <p:nvSpPr>
          <p:cNvPr id="57" name="Tekstfelt 56">
            <a:extLst>
              <a:ext uri="{FF2B5EF4-FFF2-40B4-BE49-F238E27FC236}">
                <a16:creationId xmlns:a16="http://schemas.microsoft.com/office/drawing/2014/main" id="{227D7FF5-9BA2-4001-9BAA-3AE26E7095F5}"/>
              </a:ext>
            </a:extLst>
          </p:cNvPr>
          <p:cNvSpPr txBox="1"/>
          <p:nvPr/>
        </p:nvSpPr>
        <p:spPr>
          <a:xfrm>
            <a:off x="8926267" y="1956746"/>
            <a:ext cx="974265"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Communicate with other teams</a:t>
            </a:r>
          </a:p>
        </p:txBody>
      </p:sp>
      <p:sp>
        <p:nvSpPr>
          <p:cNvPr id="58" name="Tekstfelt 57">
            <a:extLst>
              <a:ext uri="{FF2B5EF4-FFF2-40B4-BE49-F238E27FC236}">
                <a16:creationId xmlns:a16="http://schemas.microsoft.com/office/drawing/2014/main" id="{813D96C8-5BDC-4BDE-82D1-20CB7A0C6644}"/>
              </a:ext>
            </a:extLst>
          </p:cNvPr>
          <p:cNvSpPr txBox="1"/>
          <p:nvPr/>
        </p:nvSpPr>
        <p:spPr>
          <a:xfrm>
            <a:off x="10102232" y="4755593"/>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Improve the team process</a:t>
            </a:r>
          </a:p>
        </p:txBody>
      </p:sp>
      <p:sp>
        <p:nvSpPr>
          <p:cNvPr id="59" name="Tekstfelt 58">
            <a:extLst>
              <a:ext uri="{FF2B5EF4-FFF2-40B4-BE49-F238E27FC236}">
                <a16:creationId xmlns:a16="http://schemas.microsoft.com/office/drawing/2014/main" id="{2E8B224E-C4EC-4423-A646-C5A09ED224BB}"/>
              </a:ext>
            </a:extLst>
          </p:cNvPr>
          <p:cNvSpPr txBox="1"/>
          <p:nvPr/>
        </p:nvSpPr>
        <p:spPr>
          <a:xfrm>
            <a:off x="8974257" y="2697901"/>
            <a:ext cx="766707" cy="253000"/>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Ensure quality</a:t>
            </a:r>
          </a:p>
        </p:txBody>
      </p:sp>
      <p:sp>
        <p:nvSpPr>
          <p:cNvPr id="60" name="Tekstfelt 59">
            <a:extLst>
              <a:ext uri="{FF2B5EF4-FFF2-40B4-BE49-F238E27FC236}">
                <a16:creationId xmlns:a16="http://schemas.microsoft.com/office/drawing/2014/main" id="{168E0B28-B748-4C30-94E4-2A589BCBC557}"/>
              </a:ext>
            </a:extLst>
          </p:cNvPr>
          <p:cNvSpPr txBox="1"/>
          <p:nvPr/>
        </p:nvSpPr>
        <p:spPr>
          <a:xfrm>
            <a:off x="10102232" y="4020799"/>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Represent the customer</a:t>
            </a:r>
          </a:p>
        </p:txBody>
      </p:sp>
      <p:sp>
        <p:nvSpPr>
          <p:cNvPr id="61" name="Tekstfelt 60">
            <a:extLst>
              <a:ext uri="{FF2B5EF4-FFF2-40B4-BE49-F238E27FC236}">
                <a16:creationId xmlns:a16="http://schemas.microsoft.com/office/drawing/2014/main" id="{884990F0-1F8B-4F6C-AC99-75AC4D7DD05D}"/>
              </a:ext>
            </a:extLst>
          </p:cNvPr>
          <p:cNvSpPr txBox="1"/>
          <p:nvPr/>
        </p:nvSpPr>
        <p:spPr>
          <a:xfrm>
            <a:off x="9718879" y="6058361"/>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Help remove impediments</a:t>
            </a:r>
          </a:p>
        </p:txBody>
      </p:sp>
      <p:sp>
        <p:nvSpPr>
          <p:cNvPr id="62" name="Tekstfelt 61">
            <a:extLst>
              <a:ext uri="{FF2B5EF4-FFF2-40B4-BE49-F238E27FC236}">
                <a16:creationId xmlns:a16="http://schemas.microsoft.com/office/drawing/2014/main" id="{FAC5C214-0F9E-41A9-9200-7208A03483CB}"/>
              </a:ext>
            </a:extLst>
          </p:cNvPr>
          <p:cNvSpPr txBox="1"/>
          <p:nvPr/>
        </p:nvSpPr>
        <p:spPr>
          <a:xfrm>
            <a:off x="8777280" y="3488190"/>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Plan the iteration</a:t>
            </a:r>
          </a:p>
        </p:txBody>
      </p:sp>
      <p:sp>
        <p:nvSpPr>
          <p:cNvPr id="63" name="Tekstfelt 62">
            <a:extLst>
              <a:ext uri="{FF2B5EF4-FFF2-40B4-BE49-F238E27FC236}">
                <a16:creationId xmlns:a16="http://schemas.microsoft.com/office/drawing/2014/main" id="{B71493C7-072B-476B-88D9-AD5DEC79D052}"/>
              </a:ext>
            </a:extLst>
          </p:cNvPr>
          <p:cNvSpPr txBox="1"/>
          <p:nvPr/>
        </p:nvSpPr>
        <p:spPr>
          <a:xfrm>
            <a:off x="8777280" y="4637968"/>
            <a:ext cx="834364"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Execute the iteration</a:t>
            </a:r>
          </a:p>
        </p:txBody>
      </p:sp>
      <p:sp>
        <p:nvSpPr>
          <p:cNvPr id="64" name="Tekstfelt 63">
            <a:extLst>
              <a:ext uri="{FF2B5EF4-FFF2-40B4-BE49-F238E27FC236}">
                <a16:creationId xmlns:a16="http://schemas.microsoft.com/office/drawing/2014/main" id="{4A737028-1298-4F6C-8A5D-702D9D030FE0}"/>
              </a:ext>
            </a:extLst>
          </p:cNvPr>
          <p:cNvSpPr txBox="1"/>
          <p:nvPr/>
        </p:nvSpPr>
        <p:spPr>
          <a:xfrm>
            <a:off x="8845730" y="5601999"/>
            <a:ext cx="967492" cy="371494"/>
          </a:xfrm>
          <a:prstGeom prst="rect">
            <a:avLst/>
          </a:prstGeom>
          <a:solidFill>
            <a:srgbClr val="434363"/>
          </a:solidFill>
        </p:spPr>
        <p:txBody>
          <a:bodyPr wrap="square" lIns="72000" tIns="72000" rIns="72000" bIns="72000" rtlCol="0">
            <a:spAutoFit/>
          </a:bodyPr>
          <a:lstStyle/>
          <a:p>
            <a:pPr algn="l">
              <a:lnSpc>
                <a:spcPct val="110000"/>
              </a:lnSpc>
            </a:pPr>
            <a:r>
              <a:rPr lang="da-DK" sz="700">
                <a:solidFill>
                  <a:schemeClr val="bg1"/>
                </a:solidFill>
              </a:rPr>
              <a:t>Prepare agenda for iteration review</a:t>
            </a:r>
          </a:p>
        </p:txBody>
      </p:sp>
      <p:sp>
        <p:nvSpPr>
          <p:cNvPr id="68" name="Rutediagram: Forbindelse 67">
            <a:extLst>
              <a:ext uri="{FF2B5EF4-FFF2-40B4-BE49-F238E27FC236}">
                <a16:creationId xmlns:a16="http://schemas.microsoft.com/office/drawing/2014/main" id="{8A88554F-07E1-4EFC-B179-4610DE66D62C}"/>
              </a:ext>
            </a:extLst>
          </p:cNvPr>
          <p:cNvSpPr/>
          <p:nvPr/>
        </p:nvSpPr>
        <p:spPr bwMode="auto">
          <a:xfrm>
            <a:off x="959159" y="2697901"/>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
        <p:nvSpPr>
          <p:cNvPr id="69" name="Rutediagram: Forbindelse 68">
            <a:extLst>
              <a:ext uri="{FF2B5EF4-FFF2-40B4-BE49-F238E27FC236}">
                <a16:creationId xmlns:a16="http://schemas.microsoft.com/office/drawing/2014/main" id="{DCAAE0E9-01E0-488E-8290-EE4DC03C8B85}"/>
              </a:ext>
            </a:extLst>
          </p:cNvPr>
          <p:cNvSpPr/>
          <p:nvPr/>
        </p:nvSpPr>
        <p:spPr bwMode="auto">
          <a:xfrm>
            <a:off x="2000970" y="1083092"/>
            <a:ext cx="4064753" cy="3877350"/>
          </a:xfrm>
          <a:prstGeom prst="flowChartConnector">
            <a:avLst/>
          </a:prstGeom>
          <a:noFill/>
          <a:ln w="0">
            <a:solidFill>
              <a:srgbClr val="000000"/>
            </a:solidFill>
            <a:prstDash val="solid"/>
            <a:round/>
            <a:headEnd/>
            <a:tailEnd/>
          </a:ln>
        </p:spPr>
        <p:txBody>
          <a:bodyPr vert="horz" wrap="square" lIns="91440" tIns="45720" rIns="91440" bIns="45720" numCol="1" rtlCol="0" anchor="t" anchorCtr="0" compatLnSpc="1">
            <a:prstTxWarp prst="textNoShape">
              <a:avLst/>
            </a:prstTxWarp>
          </a:bodyPr>
          <a:lstStyle/>
          <a:p>
            <a:pPr algn="l"/>
            <a:endParaRPr lang="da-DK"/>
          </a:p>
        </p:txBody>
      </p:sp>
    </p:spTree>
    <p:extLst>
      <p:ext uri="{BB962C8B-B14F-4D97-AF65-F5344CB8AC3E}">
        <p14:creationId xmlns:p14="http://schemas.microsoft.com/office/powerpoint/2010/main" val="158108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7</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6" y="2863863"/>
            <a:ext cx="6598076" cy="492443"/>
          </a:xfrm>
          <a:prstGeom prst="rect">
            <a:avLst/>
          </a:prstGeom>
          <a:noFill/>
        </p:spPr>
        <p:txBody>
          <a:bodyPr wrap="square" lIns="0" tIns="0" rIns="0" bIns="0" rtlCol="0">
            <a:spAutoFit/>
          </a:bodyPr>
          <a:lstStyle/>
          <a:p>
            <a:r>
              <a:rPr lang="en-US" sz="1600"/>
              <a:t>What is the “burning reason” why the company is doing this now?​</a:t>
            </a:r>
          </a:p>
          <a:p>
            <a:endParaRPr lang="en-US" sz="1600"/>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3" y="4460039"/>
            <a:ext cx="4996201" cy="584775"/>
          </a:xfrm>
          <a:prstGeom prst="rect">
            <a:avLst/>
          </a:prstGeom>
          <a:noFill/>
        </p:spPr>
        <p:txBody>
          <a:bodyPr wrap="square">
            <a:spAutoFit/>
          </a:bodyPr>
          <a:lstStyle/>
          <a:p>
            <a:r>
              <a:rPr lang="en-US" sz="1600" dirty="0"/>
              <a:t>What would you do to educate the entire organization? ​</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267123" y="3712229"/>
            <a:ext cx="4981002" cy="338554"/>
          </a:xfrm>
          <a:prstGeom prst="rect">
            <a:avLst/>
          </a:prstGeom>
          <a:noFill/>
        </p:spPr>
        <p:txBody>
          <a:bodyPr wrap="square">
            <a:spAutoFit/>
          </a:bodyPr>
          <a:lstStyle/>
          <a:p>
            <a:r>
              <a:rPr lang="en-US" sz="1600" dirty="0"/>
              <a:t>Would you have the correct people in each role?​</a:t>
            </a:r>
            <a:endParaRPr lang="da-DK" sz="1600" dirty="0"/>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7380268" cy="276679"/>
          </a:xfrm>
          <a:prstGeom prst="rect">
            <a:avLst/>
          </a:prstGeom>
          <a:noFill/>
        </p:spPr>
        <p:txBody>
          <a:bodyPr wrap="square" lIns="0" tIns="0" rIns="0" bIns="0" rtlCol="0">
            <a:spAutoFit/>
          </a:bodyPr>
          <a:lstStyle/>
          <a:p>
            <a:pPr algn="l">
              <a:lnSpc>
                <a:spcPct val="110000"/>
              </a:lnSpc>
            </a:pPr>
            <a:r>
              <a:rPr lang="da-DK" dirty="0">
                <a:solidFill>
                  <a:schemeClr val="accent1"/>
                </a:solidFill>
              </a:rPr>
              <a:t>If </a:t>
            </a:r>
            <a:r>
              <a:rPr lang="da-DK" dirty="0" err="1">
                <a:solidFill>
                  <a:schemeClr val="accent1"/>
                </a:solidFill>
              </a:rPr>
              <a:t>your</a:t>
            </a:r>
            <a:r>
              <a:rPr lang="da-DK" dirty="0">
                <a:solidFill>
                  <a:schemeClr val="accent1"/>
                </a:solidFill>
              </a:rPr>
              <a:t> </a:t>
            </a:r>
            <a:r>
              <a:rPr lang="da-DK" dirty="0" err="1">
                <a:solidFill>
                  <a:schemeClr val="accent1"/>
                </a:solidFill>
              </a:rPr>
              <a:t>organization</a:t>
            </a:r>
            <a:r>
              <a:rPr lang="da-DK" dirty="0">
                <a:solidFill>
                  <a:schemeClr val="accent1"/>
                </a:solidFill>
              </a:rPr>
              <a:t> </a:t>
            </a:r>
            <a:r>
              <a:rPr lang="da-DK" dirty="0" err="1">
                <a:solidFill>
                  <a:schemeClr val="accent1"/>
                </a:solidFill>
              </a:rPr>
              <a:t>where</a:t>
            </a:r>
            <a:r>
              <a:rPr lang="da-DK" dirty="0">
                <a:solidFill>
                  <a:schemeClr val="accent1"/>
                </a:solidFill>
              </a:rPr>
              <a:t> to </a:t>
            </a:r>
            <a:r>
              <a:rPr lang="da-DK" dirty="0" err="1">
                <a:solidFill>
                  <a:schemeClr val="accent1"/>
                </a:solidFill>
              </a:rPr>
              <a:t>adapt</a:t>
            </a:r>
            <a:r>
              <a:rPr lang="da-DK" dirty="0">
                <a:solidFill>
                  <a:schemeClr val="accent1"/>
                </a:solidFill>
              </a:rPr>
              <a:t> the agile </a:t>
            </a:r>
            <a:r>
              <a:rPr lang="da-DK" dirty="0" err="1">
                <a:solidFill>
                  <a:schemeClr val="accent1"/>
                </a:solidFill>
              </a:rPr>
              <a:t>development</a:t>
            </a:r>
            <a:r>
              <a:rPr lang="da-DK" dirty="0">
                <a:solidFill>
                  <a:schemeClr val="accent1"/>
                </a:solidFill>
              </a:rPr>
              <a:t> model….</a:t>
            </a:r>
          </a:p>
        </p:txBody>
      </p:sp>
    </p:spTree>
    <p:extLst>
      <p:ext uri="{BB962C8B-B14F-4D97-AF65-F5344CB8AC3E}">
        <p14:creationId xmlns:p14="http://schemas.microsoft.com/office/powerpoint/2010/main" val="3875425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70</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6" y="2863863"/>
            <a:ext cx="6598076" cy="492443"/>
          </a:xfrm>
          <a:prstGeom prst="rect">
            <a:avLst/>
          </a:prstGeom>
          <a:noFill/>
        </p:spPr>
        <p:txBody>
          <a:bodyPr wrap="square" lIns="0" tIns="0" rIns="0" bIns="0" rtlCol="0">
            <a:spAutoFit/>
          </a:bodyPr>
          <a:lstStyle/>
          <a:p>
            <a:r>
              <a:rPr lang="en-US" sz="1600"/>
              <a:t>What is the “burning reason” why the company is doing this now?​</a:t>
            </a:r>
          </a:p>
          <a:p>
            <a:endParaRPr lang="en-US" sz="1600"/>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3" y="4460039"/>
            <a:ext cx="4996201" cy="584775"/>
          </a:xfrm>
          <a:prstGeom prst="rect">
            <a:avLst/>
          </a:prstGeom>
          <a:noFill/>
        </p:spPr>
        <p:txBody>
          <a:bodyPr wrap="square">
            <a:spAutoFit/>
          </a:bodyPr>
          <a:lstStyle/>
          <a:p>
            <a:r>
              <a:rPr lang="en-US" sz="1600"/>
              <a:t>What would you do to educate the entire organization? ​</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267123" y="3712229"/>
            <a:ext cx="4981002" cy="338554"/>
          </a:xfrm>
          <a:prstGeom prst="rect">
            <a:avLst/>
          </a:prstGeom>
          <a:noFill/>
        </p:spPr>
        <p:txBody>
          <a:bodyPr wrap="square">
            <a:spAutoFit/>
          </a:bodyPr>
          <a:lstStyle/>
          <a:p>
            <a:r>
              <a:rPr lang="en-US" sz="1600"/>
              <a:t>Would you have the correct people in each role?​</a:t>
            </a:r>
            <a:endParaRPr lang="da-DK" sz="1600"/>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7380268" cy="276679"/>
          </a:xfrm>
          <a:prstGeom prst="rect">
            <a:avLst/>
          </a:prstGeom>
          <a:noFill/>
        </p:spPr>
        <p:txBody>
          <a:bodyPr wrap="square" lIns="0" tIns="0" rIns="0" bIns="0" rtlCol="0">
            <a:spAutoFit/>
          </a:bodyPr>
          <a:lstStyle/>
          <a:p>
            <a:pPr algn="l">
              <a:lnSpc>
                <a:spcPct val="110000"/>
              </a:lnSpc>
            </a:pPr>
            <a:r>
              <a:rPr lang="da-DK">
                <a:solidFill>
                  <a:schemeClr val="accent1"/>
                </a:solidFill>
              </a:rPr>
              <a:t>If </a:t>
            </a:r>
            <a:r>
              <a:rPr lang="da-DK" err="1">
                <a:solidFill>
                  <a:schemeClr val="accent1"/>
                </a:solidFill>
              </a:rPr>
              <a:t>your</a:t>
            </a:r>
            <a:r>
              <a:rPr lang="da-DK">
                <a:solidFill>
                  <a:schemeClr val="accent1"/>
                </a:solidFill>
              </a:rPr>
              <a:t> </a:t>
            </a:r>
            <a:r>
              <a:rPr lang="da-DK" err="1">
                <a:solidFill>
                  <a:schemeClr val="accent1"/>
                </a:solidFill>
              </a:rPr>
              <a:t>organization</a:t>
            </a:r>
            <a:r>
              <a:rPr lang="da-DK">
                <a:solidFill>
                  <a:schemeClr val="accent1"/>
                </a:solidFill>
              </a:rPr>
              <a:t> </a:t>
            </a:r>
            <a:r>
              <a:rPr lang="da-DK" err="1">
                <a:solidFill>
                  <a:schemeClr val="accent1"/>
                </a:solidFill>
              </a:rPr>
              <a:t>where</a:t>
            </a:r>
            <a:r>
              <a:rPr lang="da-DK">
                <a:solidFill>
                  <a:schemeClr val="accent1"/>
                </a:solidFill>
              </a:rPr>
              <a:t> to </a:t>
            </a:r>
            <a:r>
              <a:rPr lang="da-DK" err="1">
                <a:solidFill>
                  <a:schemeClr val="accent1"/>
                </a:solidFill>
              </a:rPr>
              <a:t>adapt</a:t>
            </a:r>
            <a:r>
              <a:rPr lang="da-DK">
                <a:solidFill>
                  <a:schemeClr val="accent1"/>
                </a:solidFill>
              </a:rPr>
              <a:t> the agile </a:t>
            </a:r>
            <a:r>
              <a:rPr lang="da-DK" err="1">
                <a:solidFill>
                  <a:schemeClr val="accent1"/>
                </a:solidFill>
              </a:rPr>
              <a:t>development</a:t>
            </a:r>
            <a:r>
              <a:rPr lang="da-DK">
                <a:solidFill>
                  <a:schemeClr val="accent1"/>
                </a:solidFill>
              </a:rPr>
              <a:t> model….</a:t>
            </a:r>
          </a:p>
        </p:txBody>
      </p:sp>
    </p:spTree>
    <p:extLst>
      <p:ext uri="{BB962C8B-B14F-4D97-AF65-F5344CB8AC3E}">
        <p14:creationId xmlns:p14="http://schemas.microsoft.com/office/powerpoint/2010/main" val="38079068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212265" y="924896"/>
            <a:ext cx="1767472"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John 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77044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46D06CE-D415-49D5-A888-5A895B639C5A}"/>
              </a:ext>
            </a:extLst>
          </p:cNvPr>
          <p:cNvSpPr>
            <a:spLocks noGrp="1"/>
          </p:cNvSpPr>
          <p:nvPr>
            <p:ph sz="quarter" idx="13"/>
          </p:nvPr>
        </p:nvSpPr>
        <p:spPr>
          <a:xfrm>
            <a:off x="173802" y="2393371"/>
            <a:ext cx="3081492" cy="2696080"/>
          </a:xfrm>
        </p:spPr>
        <p:txBody>
          <a:bodyPr vert="horz" lIns="0" tIns="0" rIns="0" bIns="0" rtlCol="0" anchor="t">
            <a:noAutofit/>
          </a:bodyPr>
          <a:lstStyle/>
          <a:p>
            <a:pPr marL="0" indent="0" algn="ctr">
              <a:buNone/>
            </a:pPr>
            <a:r>
              <a:rPr lang="da-DK" sz="4000" b="1">
                <a:solidFill>
                  <a:schemeClr val="bg1"/>
                </a:solidFill>
                <a:latin typeface="Academy Sans Office Black" panose="020B0A03030000000000" pitchFamily="34" charset="0"/>
                <a:cs typeface="Arial"/>
              </a:rPr>
              <a:t>Action Plan</a:t>
            </a:r>
          </a:p>
        </p:txBody>
      </p:sp>
      <p:sp>
        <p:nvSpPr>
          <p:cNvPr id="6" name="Pladsholder til dato 5">
            <a:extLst>
              <a:ext uri="{FF2B5EF4-FFF2-40B4-BE49-F238E27FC236}">
                <a16:creationId xmlns:a16="http://schemas.microsoft.com/office/drawing/2014/main" id="{6595BFDE-4D28-4539-B1CE-72004F1A735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8F09C-206B-459C-B1F4-08C93E96E178}" type="datetime2">
              <a:rPr kumimoji="0" lang="da-DK"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 januar 2022</a:t>
            </a:fld>
            <a:endParaRPr kumimoji="0" lang="da-DK" sz="100" b="0" i="0" u="none" strike="noStrike" kern="1200" cap="none" spc="0" normalizeH="0" baseline="0" noProof="0">
              <a:ln>
                <a:noFill/>
              </a:ln>
              <a:noFill/>
              <a:effectLst/>
              <a:uLnTx/>
              <a:uFillTx/>
              <a:latin typeface="Arial"/>
              <a:ea typeface="+mn-ea"/>
              <a:cs typeface="+mn-cs"/>
            </a:endParaRPr>
          </a:p>
        </p:txBody>
      </p:sp>
      <p:graphicFrame>
        <p:nvGraphicFramePr>
          <p:cNvPr id="30" name="Google Shape;1246;p205">
            <a:extLst>
              <a:ext uri="{FF2B5EF4-FFF2-40B4-BE49-F238E27FC236}">
                <a16:creationId xmlns:a16="http://schemas.microsoft.com/office/drawing/2014/main" id="{F852CE87-70A3-494A-AEA8-6E168BF0A00C}"/>
              </a:ext>
            </a:extLst>
          </p:cNvPr>
          <p:cNvGraphicFramePr/>
          <p:nvPr/>
        </p:nvGraphicFramePr>
        <p:xfrm>
          <a:off x="6091525" y="3730795"/>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da-DK" sz="1000" b="0">
                          <a:latin typeface="Academy Sans Office Black"/>
                        </a:rPr>
                        <a:t>Next step</a:t>
                      </a: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1" name="Google Shape;1246;p205">
            <a:extLst>
              <a:ext uri="{FF2B5EF4-FFF2-40B4-BE49-F238E27FC236}">
                <a16:creationId xmlns:a16="http://schemas.microsoft.com/office/drawing/2014/main" id="{9F1A303A-9BB1-4A7F-9C27-1489FC63D98B}"/>
              </a:ext>
            </a:extLst>
          </p:cNvPr>
          <p:cNvGraphicFramePr/>
          <p:nvPr/>
        </p:nvGraphicFramePr>
        <p:xfrm>
          <a:off x="636485" y="122070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in a Tax Ministry</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3" name="Google Shape;1246;p205">
            <a:extLst>
              <a:ext uri="{FF2B5EF4-FFF2-40B4-BE49-F238E27FC236}">
                <a16:creationId xmlns:a16="http://schemas.microsoft.com/office/drawing/2014/main" id="{0726FD1D-DDAA-4FBA-9459-AC606B0A43CD}"/>
              </a:ext>
            </a:extLst>
          </p:cNvPr>
          <p:cNvGraphicFramePr/>
          <p:nvPr/>
        </p:nvGraphicFramePr>
        <p:xfrm>
          <a:off x="3401805" y="1212427"/>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Manifest</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5" name="Google Shape;1246;p205">
            <a:extLst>
              <a:ext uri="{FF2B5EF4-FFF2-40B4-BE49-F238E27FC236}">
                <a16:creationId xmlns:a16="http://schemas.microsoft.com/office/drawing/2014/main" id="{202B626A-996B-4F21-984D-B941EE73765A}"/>
              </a:ext>
            </a:extLst>
          </p:cNvPr>
          <p:cNvGraphicFramePr/>
          <p:nvPr/>
        </p:nvGraphicFramePr>
        <p:xfrm>
          <a:off x="6091525" y="1205354"/>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0">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12 Principles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7" name="Google Shape;1246;p205">
            <a:extLst>
              <a:ext uri="{FF2B5EF4-FFF2-40B4-BE49-F238E27FC236}">
                <a16:creationId xmlns:a16="http://schemas.microsoft.com/office/drawing/2014/main" id="{EDDEB546-3FFD-4F10-9AA3-9C95A6328357}"/>
              </a:ext>
            </a:extLst>
          </p:cNvPr>
          <p:cNvGraphicFramePr/>
          <p:nvPr/>
        </p:nvGraphicFramePr>
        <p:xfrm>
          <a:off x="636485" y="374394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Agile Team &amp; roles</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20" name="Google Shape;1246;p205">
            <a:extLst>
              <a:ext uri="{FF2B5EF4-FFF2-40B4-BE49-F238E27FC236}">
                <a16:creationId xmlns:a16="http://schemas.microsoft.com/office/drawing/2014/main" id="{25BC67DC-661A-46E1-9987-5BA050C06027}"/>
              </a:ext>
            </a:extLst>
          </p:cNvPr>
          <p:cNvGraphicFramePr/>
          <p:nvPr/>
        </p:nvGraphicFramePr>
        <p:xfrm>
          <a:off x="3401805" y="3741411"/>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68691">
                <a:tc>
                  <a:txBody>
                    <a:bodyPr/>
                    <a:lstStyle/>
                    <a:p>
                      <a:pPr marL="457200" lvl="0" indent="-228600" algn="ctr" rtl="0">
                        <a:spcBef>
                          <a:spcPts val="0"/>
                        </a:spcBef>
                        <a:spcAft>
                          <a:spcPts val="0"/>
                        </a:spcAft>
                        <a:buNone/>
                      </a:pPr>
                      <a:r>
                        <a:rPr lang="da-DK" sz="1600" b="1">
                          <a:latin typeface="Academy Sans Office Black"/>
                        </a:rPr>
                        <a:t>Reflection &amp; Action</a:t>
                      </a:r>
                      <a:endParaRPr lang="en" sz="1600" b="1">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a:latin typeface="+mn-lt"/>
                        </a:rPr>
                        <a:t>Implementation:</a:t>
                      </a:r>
                    </a:p>
                    <a:p>
                      <a:pPr marL="165100" lvl="0" indent="0" algn="l" rtl="0">
                        <a:spcBef>
                          <a:spcPts val="0"/>
                        </a:spcBef>
                        <a:spcAft>
                          <a:spcPts val="0"/>
                        </a:spcAft>
                        <a:buNone/>
                      </a:pPr>
                      <a:endParaRPr lang="da-DK" sz="100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sp>
        <p:nvSpPr>
          <p:cNvPr id="22" name="Tekstfelt 21">
            <a:extLst>
              <a:ext uri="{FF2B5EF4-FFF2-40B4-BE49-F238E27FC236}">
                <a16:creationId xmlns:a16="http://schemas.microsoft.com/office/drawing/2014/main" id="{8435FF52-3BC4-4259-BDDA-C5347B1E7BC2}"/>
              </a:ext>
            </a:extLst>
          </p:cNvPr>
          <p:cNvSpPr txBox="1"/>
          <p:nvPr/>
        </p:nvSpPr>
        <p:spPr>
          <a:xfrm>
            <a:off x="636485" y="489325"/>
            <a:ext cx="222657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Action Plan</a:t>
            </a:r>
            <a:endParaRPr lang="da-DK" sz="3200" b="1">
              <a:solidFill>
                <a:srgbClr val="14143C"/>
              </a:solidFill>
              <a:latin typeface="Academy Sans" panose="020B0503030000000000" pitchFamily="34" charset="0"/>
            </a:endParaRPr>
          </a:p>
        </p:txBody>
      </p:sp>
      <p:sp>
        <p:nvSpPr>
          <p:cNvPr id="25" name="Rektangel 24">
            <a:extLst>
              <a:ext uri="{FF2B5EF4-FFF2-40B4-BE49-F238E27FC236}">
                <a16:creationId xmlns:a16="http://schemas.microsoft.com/office/drawing/2014/main" id="{E845C083-D939-4B78-A3B7-55BD6FD3BF71}"/>
              </a:ext>
            </a:extLst>
          </p:cNvPr>
          <p:cNvSpPr/>
          <p:nvPr/>
        </p:nvSpPr>
        <p:spPr>
          <a:xfrm>
            <a:off x="8743235" y="0"/>
            <a:ext cx="3448765"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26" name="Billede 25">
            <a:extLst>
              <a:ext uri="{FF2B5EF4-FFF2-40B4-BE49-F238E27FC236}">
                <a16:creationId xmlns:a16="http://schemas.microsoft.com/office/drawing/2014/main" id="{41BB8FE3-83E0-4015-9681-278A5CA19686}"/>
              </a:ext>
            </a:extLst>
          </p:cNvPr>
          <p:cNvPicPr>
            <a:picLocks noChangeAspect="1"/>
          </p:cNvPicPr>
          <p:nvPr/>
        </p:nvPicPr>
        <p:blipFill>
          <a:blip r:embed="rId3"/>
          <a:stretch>
            <a:fillRect/>
          </a:stretch>
        </p:blipFill>
        <p:spPr>
          <a:xfrm>
            <a:off x="8539918" y="3360512"/>
            <a:ext cx="3652082" cy="3540608"/>
          </a:xfrm>
          <a:prstGeom prst="rect">
            <a:avLst/>
          </a:prstGeom>
        </p:spPr>
      </p:pic>
    </p:spTree>
    <p:extLst>
      <p:ext uri="{BB962C8B-B14F-4D97-AF65-F5344CB8AC3E}">
        <p14:creationId xmlns:p14="http://schemas.microsoft.com/office/powerpoint/2010/main" val="4553237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212265" y="924896"/>
            <a:ext cx="1767472"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John 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2013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46D06CE-D415-49D5-A888-5A895B639C5A}"/>
              </a:ext>
            </a:extLst>
          </p:cNvPr>
          <p:cNvSpPr>
            <a:spLocks noGrp="1"/>
          </p:cNvSpPr>
          <p:nvPr>
            <p:ph sz="quarter" idx="13"/>
          </p:nvPr>
        </p:nvSpPr>
        <p:spPr>
          <a:xfrm>
            <a:off x="173802" y="2393371"/>
            <a:ext cx="3081492" cy="2696080"/>
          </a:xfrm>
        </p:spPr>
        <p:txBody>
          <a:bodyPr vert="horz" lIns="0" tIns="0" rIns="0" bIns="0" rtlCol="0" anchor="t">
            <a:noAutofit/>
          </a:bodyPr>
          <a:lstStyle/>
          <a:p>
            <a:pPr marL="0" indent="0" algn="ctr">
              <a:buNone/>
            </a:pPr>
            <a:r>
              <a:rPr lang="da-DK" sz="4000" b="1">
                <a:solidFill>
                  <a:schemeClr val="bg1"/>
                </a:solidFill>
                <a:latin typeface="Academy Sans Office Black" panose="020B0A03030000000000" pitchFamily="34" charset="0"/>
                <a:cs typeface="Arial"/>
              </a:rPr>
              <a:t>Action Plan</a:t>
            </a:r>
          </a:p>
        </p:txBody>
      </p:sp>
      <p:sp>
        <p:nvSpPr>
          <p:cNvPr id="6" name="Pladsholder til dato 5">
            <a:extLst>
              <a:ext uri="{FF2B5EF4-FFF2-40B4-BE49-F238E27FC236}">
                <a16:creationId xmlns:a16="http://schemas.microsoft.com/office/drawing/2014/main" id="{6595BFDE-4D28-4539-B1CE-72004F1A735C}"/>
              </a:ext>
            </a:extLst>
          </p:cNvPr>
          <p:cNvSpPr>
            <a:spLocks noGrp="1"/>
          </p:cNvSpPr>
          <p:nvPr>
            <p:ph type="dt" sz="half"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8F09C-206B-459C-B1F4-08C93E96E178}" type="datetime2">
              <a:rPr kumimoji="0" lang="da-DK" sz="1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 januar 2022</a:t>
            </a:fld>
            <a:endParaRPr kumimoji="0" lang="da-DK" sz="100" b="0" i="0" u="none" strike="noStrike" kern="1200" cap="none" spc="0" normalizeH="0" baseline="0" noProof="0">
              <a:ln>
                <a:noFill/>
              </a:ln>
              <a:noFill/>
              <a:effectLst/>
              <a:uLnTx/>
              <a:uFillTx/>
              <a:latin typeface="Arial"/>
              <a:ea typeface="+mn-ea"/>
              <a:cs typeface="+mn-cs"/>
            </a:endParaRPr>
          </a:p>
        </p:txBody>
      </p:sp>
      <p:graphicFrame>
        <p:nvGraphicFramePr>
          <p:cNvPr id="30" name="Google Shape;1246;p205">
            <a:extLst>
              <a:ext uri="{FF2B5EF4-FFF2-40B4-BE49-F238E27FC236}">
                <a16:creationId xmlns:a16="http://schemas.microsoft.com/office/drawing/2014/main" id="{F852CE87-70A3-494A-AEA8-6E168BF0A00C}"/>
              </a:ext>
            </a:extLst>
          </p:cNvPr>
          <p:cNvGraphicFramePr/>
          <p:nvPr>
            <p:extLst>
              <p:ext uri="{D42A27DB-BD31-4B8C-83A1-F6EECF244321}">
                <p14:modId xmlns:p14="http://schemas.microsoft.com/office/powerpoint/2010/main" val="4111185566"/>
              </p:ext>
            </p:extLst>
          </p:nvPr>
        </p:nvGraphicFramePr>
        <p:xfrm>
          <a:off x="6091525" y="3730795"/>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dirty="0">
                          <a:latin typeface="Academy Sans Office Black"/>
                        </a:rPr>
                        <a:t>Reflection &amp; Action</a:t>
                      </a:r>
                      <a:endParaRPr lang="en" sz="1600" b="1"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da-DK" sz="1000" b="0">
                          <a:latin typeface="Academy Sans Office Black"/>
                        </a:rPr>
                        <a:t>Next step</a:t>
                      </a: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1" name="Google Shape;1246;p205">
            <a:extLst>
              <a:ext uri="{FF2B5EF4-FFF2-40B4-BE49-F238E27FC236}">
                <a16:creationId xmlns:a16="http://schemas.microsoft.com/office/drawing/2014/main" id="{9F1A303A-9BB1-4A7F-9C27-1489FC63D98B}"/>
              </a:ext>
            </a:extLst>
          </p:cNvPr>
          <p:cNvGraphicFramePr/>
          <p:nvPr>
            <p:extLst>
              <p:ext uri="{D42A27DB-BD31-4B8C-83A1-F6EECF244321}">
                <p14:modId xmlns:p14="http://schemas.microsoft.com/office/powerpoint/2010/main" val="444058893"/>
              </p:ext>
            </p:extLst>
          </p:nvPr>
        </p:nvGraphicFramePr>
        <p:xfrm>
          <a:off x="636485" y="122070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dirty="0">
                          <a:latin typeface="Academy Sans Office Black"/>
                        </a:rPr>
                        <a:t>Reflection &amp; Action</a:t>
                      </a:r>
                      <a:endParaRPr lang="en" sz="1600" b="1"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dirty="0">
                          <a:latin typeface="+mn-lt"/>
                        </a:rPr>
                        <a:t>Agile in a Tax Ministry</a:t>
                      </a:r>
                    </a:p>
                    <a:p>
                      <a:pPr marL="165100" lvl="0" indent="0" algn="l" rtl="0">
                        <a:spcBef>
                          <a:spcPts val="0"/>
                        </a:spcBef>
                        <a:spcAft>
                          <a:spcPts val="0"/>
                        </a:spcAft>
                        <a:buNone/>
                      </a:pPr>
                      <a:endParaRPr lang="da-DK" sz="1000"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3" name="Google Shape;1246;p205">
            <a:extLst>
              <a:ext uri="{FF2B5EF4-FFF2-40B4-BE49-F238E27FC236}">
                <a16:creationId xmlns:a16="http://schemas.microsoft.com/office/drawing/2014/main" id="{0726FD1D-DDAA-4FBA-9459-AC606B0A43CD}"/>
              </a:ext>
            </a:extLst>
          </p:cNvPr>
          <p:cNvGraphicFramePr/>
          <p:nvPr>
            <p:extLst>
              <p:ext uri="{D42A27DB-BD31-4B8C-83A1-F6EECF244321}">
                <p14:modId xmlns:p14="http://schemas.microsoft.com/office/powerpoint/2010/main" val="3913429609"/>
              </p:ext>
            </p:extLst>
          </p:nvPr>
        </p:nvGraphicFramePr>
        <p:xfrm>
          <a:off x="3401805" y="1212427"/>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dirty="0">
                          <a:latin typeface="Academy Sans Office Black"/>
                        </a:rPr>
                        <a:t>Reflection &amp; Action</a:t>
                      </a:r>
                      <a:endParaRPr lang="en" sz="1600" b="1"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dirty="0">
                          <a:latin typeface="+mn-lt"/>
                        </a:rPr>
                        <a:t>Manifest</a:t>
                      </a:r>
                    </a:p>
                    <a:p>
                      <a:pPr marL="165100" lvl="0" indent="0" algn="l" rtl="0">
                        <a:spcBef>
                          <a:spcPts val="0"/>
                        </a:spcBef>
                        <a:spcAft>
                          <a:spcPts val="0"/>
                        </a:spcAft>
                        <a:buNone/>
                      </a:pPr>
                      <a:endParaRPr lang="da-DK" sz="1000"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5" name="Google Shape;1246;p205">
            <a:extLst>
              <a:ext uri="{FF2B5EF4-FFF2-40B4-BE49-F238E27FC236}">
                <a16:creationId xmlns:a16="http://schemas.microsoft.com/office/drawing/2014/main" id="{202B626A-996B-4F21-984D-B941EE73765A}"/>
              </a:ext>
            </a:extLst>
          </p:cNvPr>
          <p:cNvGraphicFramePr/>
          <p:nvPr>
            <p:extLst>
              <p:ext uri="{D42A27DB-BD31-4B8C-83A1-F6EECF244321}">
                <p14:modId xmlns:p14="http://schemas.microsoft.com/office/powerpoint/2010/main" val="3616732401"/>
              </p:ext>
            </p:extLst>
          </p:nvPr>
        </p:nvGraphicFramePr>
        <p:xfrm>
          <a:off x="6091525" y="1205354"/>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0">
                <a:tc>
                  <a:txBody>
                    <a:bodyPr/>
                    <a:lstStyle/>
                    <a:p>
                      <a:pPr marL="457200" lvl="0" indent="-228600" algn="ctr" rtl="0">
                        <a:spcBef>
                          <a:spcPts val="0"/>
                        </a:spcBef>
                        <a:spcAft>
                          <a:spcPts val="0"/>
                        </a:spcAft>
                        <a:buNone/>
                      </a:pPr>
                      <a:r>
                        <a:rPr lang="da-DK" sz="1600" b="1" dirty="0">
                          <a:latin typeface="Academy Sans Office Black"/>
                        </a:rPr>
                        <a:t>Reflection &amp; Action</a:t>
                      </a:r>
                      <a:endParaRPr lang="en" sz="1600" b="1"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dirty="0">
                          <a:latin typeface="+mn-lt"/>
                        </a:rPr>
                        <a:t>12 Principles</a:t>
                      </a:r>
                    </a:p>
                    <a:p>
                      <a:pPr marL="165100" lvl="0" indent="0" algn="l" rtl="0">
                        <a:spcBef>
                          <a:spcPts val="0"/>
                        </a:spcBef>
                        <a:spcAft>
                          <a:spcPts val="0"/>
                        </a:spcAft>
                        <a:buNone/>
                      </a:pPr>
                      <a:endParaRPr lang="da-DK" sz="1000"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17" name="Google Shape;1246;p205">
            <a:extLst>
              <a:ext uri="{FF2B5EF4-FFF2-40B4-BE49-F238E27FC236}">
                <a16:creationId xmlns:a16="http://schemas.microsoft.com/office/drawing/2014/main" id="{EDDEB546-3FFD-4F10-9AA3-9C95A6328357}"/>
              </a:ext>
            </a:extLst>
          </p:cNvPr>
          <p:cNvGraphicFramePr/>
          <p:nvPr>
            <p:extLst>
              <p:ext uri="{D42A27DB-BD31-4B8C-83A1-F6EECF244321}">
                <p14:modId xmlns:p14="http://schemas.microsoft.com/office/powerpoint/2010/main" val="948860582"/>
              </p:ext>
            </p:extLst>
          </p:nvPr>
        </p:nvGraphicFramePr>
        <p:xfrm>
          <a:off x="636485" y="3743942"/>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90647">
                <a:tc>
                  <a:txBody>
                    <a:bodyPr/>
                    <a:lstStyle/>
                    <a:p>
                      <a:pPr marL="457200" lvl="0" indent="-228600" algn="ctr" rtl="0">
                        <a:spcBef>
                          <a:spcPts val="0"/>
                        </a:spcBef>
                        <a:spcAft>
                          <a:spcPts val="0"/>
                        </a:spcAft>
                        <a:buNone/>
                      </a:pPr>
                      <a:r>
                        <a:rPr lang="da-DK" sz="1600" b="1" dirty="0">
                          <a:latin typeface="Academy Sans Office Black"/>
                        </a:rPr>
                        <a:t>Reflection &amp; Action</a:t>
                      </a:r>
                      <a:endParaRPr lang="en" sz="1600" b="1"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dirty="0">
                          <a:latin typeface="+mn-lt"/>
                        </a:rPr>
                        <a:t>Agile Team &amp; roles</a:t>
                      </a:r>
                    </a:p>
                    <a:p>
                      <a:pPr marL="165100" lvl="0" indent="0" algn="l" rtl="0">
                        <a:spcBef>
                          <a:spcPts val="0"/>
                        </a:spcBef>
                        <a:spcAft>
                          <a:spcPts val="0"/>
                        </a:spcAft>
                        <a:buNone/>
                      </a:pPr>
                      <a:endParaRPr lang="da-DK" sz="1000"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graphicFrame>
        <p:nvGraphicFramePr>
          <p:cNvPr id="20" name="Google Shape;1246;p205">
            <a:extLst>
              <a:ext uri="{FF2B5EF4-FFF2-40B4-BE49-F238E27FC236}">
                <a16:creationId xmlns:a16="http://schemas.microsoft.com/office/drawing/2014/main" id="{25BC67DC-661A-46E1-9987-5BA050C06027}"/>
              </a:ext>
            </a:extLst>
          </p:cNvPr>
          <p:cNvGraphicFramePr/>
          <p:nvPr>
            <p:extLst>
              <p:ext uri="{D42A27DB-BD31-4B8C-83A1-F6EECF244321}">
                <p14:modId xmlns:p14="http://schemas.microsoft.com/office/powerpoint/2010/main" val="1491865867"/>
              </p:ext>
            </p:extLst>
          </p:nvPr>
        </p:nvGraphicFramePr>
        <p:xfrm>
          <a:off x="3401805" y="3741411"/>
          <a:ext cx="2505198" cy="2171236"/>
        </p:xfrm>
        <a:graphic>
          <a:graphicData uri="http://schemas.openxmlformats.org/drawingml/2006/table">
            <a:tbl>
              <a:tblPr>
                <a:noFill/>
              </a:tblPr>
              <a:tblGrid>
                <a:gridCol w="2505198">
                  <a:extLst>
                    <a:ext uri="{9D8B030D-6E8A-4147-A177-3AD203B41FA5}">
                      <a16:colId xmlns:a16="http://schemas.microsoft.com/office/drawing/2014/main" val="20000"/>
                    </a:ext>
                  </a:extLst>
                </a:gridCol>
              </a:tblGrid>
              <a:tr h="268691">
                <a:tc>
                  <a:txBody>
                    <a:bodyPr/>
                    <a:lstStyle/>
                    <a:p>
                      <a:pPr marL="457200" lvl="0" indent="-228600" algn="ctr" rtl="0">
                        <a:spcBef>
                          <a:spcPts val="0"/>
                        </a:spcBef>
                        <a:spcAft>
                          <a:spcPts val="0"/>
                        </a:spcAft>
                        <a:buNone/>
                      </a:pPr>
                      <a:r>
                        <a:rPr lang="da-DK" sz="1600" b="1" dirty="0">
                          <a:latin typeface="Academy Sans Office Black"/>
                        </a:rPr>
                        <a:t>Reflection &amp; Action</a:t>
                      </a:r>
                      <a:endParaRPr lang="en" sz="1600" b="1"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1744546">
                <a:tc>
                  <a:txBody>
                    <a:bodyPr/>
                    <a:lstStyle/>
                    <a:p>
                      <a:pPr marL="165100" lvl="0" indent="0" algn="l" rtl="0">
                        <a:spcBef>
                          <a:spcPts val="0"/>
                        </a:spcBef>
                        <a:spcAft>
                          <a:spcPts val="0"/>
                        </a:spcAft>
                        <a:buNone/>
                      </a:pPr>
                      <a:r>
                        <a:rPr lang="en-US" sz="1000" dirty="0">
                          <a:latin typeface="+mn-lt"/>
                        </a:rPr>
                        <a:t>Implementation:</a:t>
                      </a:r>
                    </a:p>
                    <a:p>
                      <a:pPr marL="165100" lvl="0" indent="0" algn="l" rtl="0">
                        <a:spcBef>
                          <a:spcPts val="0"/>
                        </a:spcBef>
                        <a:spcAft>
                          <a:spcPts val="0"/>
                        </a:spcAft>
                        <a:buNone/>
                      </a:pPr>
                      <a:endParaRPr lang="da-DK" sz="1000" dirty="0">
                        <a:latin typeface="Academy Sans Office Black"/>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BD2EA"/>
                    </a:solidFill>
                  </a:tcPr>
                </a:tc>
                <a:extLst>
                  <a:ext uri="{0D108BD9-81ED-4DB2-BD59-A6C34878D82A}">
                    <a16:rowId xmlns:a16="http://schemas.microsoft.com/office/drawing/2014/main" val="10001"/>
                  </a:ext>
                </a:extLst>
              </a:tr>
            </a:tbl>
          </a:graphicData>
        </a:graphic>
      </p:graphicFrame>
      <p:sp>
        <p:nvSpPr>
          <p:cNvPr id="22" name="Tekstfelt 21">
            <a:extLst>
              <a:ext uri="{FF2B5EF4-FFF2-40B4-BE49-F238E27FC236}">
                <a16:creationId xmlns:a16="http://schemas.microsoft.com/office/drawing/2014/main" id="{8435FF52-3BC4-4259-BDDA-C5347B1E7BC2}"/>
              </a:ext>
            </a:extLst>
          </p:cNvPr>
          <p:cNvSpPr txBox="1"/>
          <p:nvPr/>
        </p:nvSpPr>
        <p:spPr>
          <a:xfrm>
            <a:off x="636485" y="489325"/>
            <a:ext cx="2226572" cy="513602"/>
          </a:xfrm>
          <a:prstGeom prst="rect">
            <a:avLst/>
          </a:prstGeom>
          <a:noFill/>
        </p:spPr>
        <p:txBody>
          <a:bodyPr wrap="none" lIns="0" tIns="0" rIns="0" bIns="0" rtlCol="0">
            <a:spAutoFit/>
          </a:bodyPr>
          <a:lstStyle/>
          <a:p>
            <a:pPr>
              <a:lnSpc>
                <a:spcPct val="111000"/>
              </a:lnSpc>
            </a:pPr>
            <a:r>
              <a:rPr lang="en-GB" sz="3200" b="1" dirty="0">
                <a:solidFill>
                  <a:srgbClr val="14143C"/>
                </a:solidFill>
                <a:latin typeface="Academy Sans Office" panose="020B0503030000000000" pitchFamily="34" charset="0"/>
              </a:rPr>
              <a:t>Action Plan</a:t>
            </a:r>
            <a:endParaRPr lang="da-DK" sz="3200" b="1" dirty="0">
              <a:solidFill>
                <a:srgbClr val="14143C"/>
              </a:solidFill>
              <a:latin typeface="Academy Sans" panose="020B0503030000000000" pitchFamily="34" charset="0"/>
            </a:endParaRPr>
          </a:p>
        </p:txBody>
      </p:sp>
      <p:sp>
        <p:nvSpPr>
          <p:cNvPr id="25" name="Rektangel 24">
            <a:extLst>
              <a:ext uri="{FF2B5EF4-FFF2-40B4-BE49-F238E27FC236}">
                <a16:creationId xmlns:a16="http://schemas.microsoft.com/office/drawing/2014/main" id="{E845C083-D939-4B78-A3B7-55BD6FD3BF71}"/>
              </a:ext>
            </a:extLst>
          </p:cNvPr>
          <p:cNvSpPr/>
          <p:nvPr/>
        </p:nvSpPr>
        <p:spPr>
          <a:xfrm>
            <a:off x="8743235" y="0"/>
            <a:ext cx="3448765"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26" name="Billede 25">
            <a:extLst>
              <a:ext uri="{FF2B5EF4-FFF2-40B4-BE49-F238E27FC236}">
                <a16:creationId xmlns:a16="http://schemas.microsoft.com/office/drawing/2014/main" id="{41BB8FE3-83E0-4015-9681-278A5CA19686}"/>
              </a:ext>
            </a:extLst>
          </p:cNvPr>
          <p:cNvPicPr>
            <a:picLocks noChangeAspect="1"/>
          </p:cNvPicPr>
          <p:nvPr/>
        </p:nvPicPr>
        <p:blipFill>
          <a:blip r:embed="rId3"/>
          <a:stretch>
            <a:fillRect/>
          </a:stretch>
        </p:blipFill>
        <p:spPr>
          <a:xfrm>
            <a:off x="8539918" y="3360512"/>
            <a:ext cx="3652082" cy="3540608"/>
          </a:xfrm>
          <a:prstGeom prst="rect">
            <a:avLst/>
          </a:prstGeom>
        </p:spPr>
      </p:pic>
    </p:spTree>
    <p:extLst>
      <p:ext uri="{BB962C8B-B14F-4D97-AF65-F5344CB8AC3E}">
        <p14:creationId xmlns:p14="http://schemas.microsoft.com/office/powerpoint/2010/main" val="1541383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HAPE_LOCKS" val="0"/>
</p:tagLst>
</file>

<file path=ppt/tags/tag25.xml><?xml version="1.0" encoding="utf-8"?>
<p:tagLst xmlns:a="http://schemas.openxmlformats.org/drawingml/2006/main" xmlns:r="http://schemas.openxmlformats.org/officeDocument/2006/relationships" xmlns:p="http://schemas.openxmlformats.org/presentationml/2006/main">
  <p:tag name="SHAPE_LOCKS" val="0"/>
</p:tagLst>
</file>

<file path=ppt/tags/tag26.xml><?xml version="1.0" encoding="utf-8"?>
<p:tagLst xmlns:a="http://schemas.openxmlformats.org/drawingml/2006/main" xmlns:r="http://schemas.openxmlformats.org/officeDocument/2006/relationships" xmlns:p="http://schemas.openxmlformats.org/presentationml/2006/main">
  <p:tag name="SHAPE_LOCKS" val="0"/>
</p:tagLst>
</file>

<file path=ppt/tags/tag27.xml><?xml version="1.0" encoding="utf-8"?>
<p:tagLst xmlns:a="http://schemas.openxmlformats.org/drawingml/2006/main" xmlns:r="http://schemas.openxmlformats.org/officeDocument/2006/relationships" xmlns:p="http://schemas.openxmlformats.org/presentationml/2006/main">
  <p:tag name="SHAPE_LOCKS" val="0"/>
</p:tagLst>
</file>

<file path=ppt/tags/tag28.xml><?xml version="1.0" encoding="utf-8"?>
<p:tagLst xmlns:a="http://schemas.openxmlformats.org/drawingml/2006/main" xmlns:r="http://schemas.openxmlformats.org/officeDocument/2006/relationships" xmlns:p="http://schemas.openxmlformats.org/presentationml/2006/main">
  <p:tag name="SHAPE_LOCKS" val="0"/>
</p:tagLst>
</file>

<file path=ppt/tags/tag29.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HAPE_LOCKS" val="0"/>
</p:tagLst>
</file>

<file path=ppt/tags/tag31.xml><?xml version="1.0" encoding="utf-8"?>
<p:tagLst xmlns:a="http://schemas.openxmlformats.org/drawingml/2006/main" xmlns:r="http://schemas.openxmlformats.org/officeDocument/2006/relationships" xmlns:p="http://schemas.openxmlformats.org/presentationml/2006/main">
  <p:tag name="SHAPE_LOCKS" val="0"/>
</p:tagLst>
</file>

<file path=ppt/tags/tag32.xml><?xml version="1.0" encoding="utf-8"?>
<p:tagLst xmlns:a="http://schemas.openxmlformats.org/drawingml/2006/main" xmlns:r="http://schemas.openxmlformats.org/officeDocument/2006/relationships" xmlns:p="http://schemas.openxmlformats.org/presentationml/2006/main">
  <p:tag name="SHAPE_LOCKS" val="0"/>
</p:tagLst>
</file>

<file path=ppt/tags/tag33.xml><?xml version="1.0" encoding="utf-8"?>
<p:tagLst xmlns:a="http://schemas.openxmlformats.org/drawingml/2006/main" xmlns:r="http://schemas.openxmlformats.org/officeDocument/2006/relationships" xmlns:p="http://schemas.openxmlformats.org/presentationml/2006/main">
  <p:tag name="SHAPE_LOCKS" val="0"/>
</p:tagLst>
</file>

<file path=ppt/tags/tag34.xml><?xml version="1.0" encoding="utf-8"?>
<p:tagLst xmlns:a="http://schemas.openxmlformats.org/drawingml/2006/main" xmlns:r="http://schemas.openxmlformats.org/officeDocument/2006/relationships" xmlns:p="http://schemas.openxmlformats.org/presentationml/2006/main">
  <p:tag name="SHAPE_LOCKS" val="0"/>
</p:tagLst>
</file>

<file path=ppt/tags/tag35.xml><?xml version="1.0" encoding="utf-8"?>
<p:tagLst xmlns:a="http://schemas.openxmlformats.org/drawingml/2006/main" xmlns:r="http://schemas.openxmlformats.org/officeDocument/2006/relationships" xmlns:p="http://schemas.openxmlformats.org/presentationml/2006/main">
  <p:tag name="SHAPE_LOCKS" val="0"/>
</p:tagLst>
</file>

<file path=ppt/tags/tag36.xml><?xml version="1.0" encoding="utf-8"?>
<p:tagLst xmlns:a="http://schemas.openxmlformats.org/drawingml/2006/main" xmlns:r="http://schemas.openxmlformats.org/officeDocument/2006/relationships" xmlns:p="http://schemas.openxmlformats.org/presentationml/2006/main">
  <p:tag name="SHAPE_LOCKS" val="0"/>
</p:tagLst>
</file>

<file path=ppt/tags/tag37.xml><?xml version="1.0" encoding="utf-8"?>
<p:tagLst xmlns:a="http://schemas.openxmlformats.org/drawingml/2006/main" xmlns:r="http://schemas.openxmlformats.org/officeDocument/2006/relationships" xmlns:p="http://schemas.openxmlformats.org/presentationml/2006/main">
  <p:tag name="SHAPE_LOCKS" val="0"/>
</p:tagLst>
</file>

<file path=ppt/tags/tag38.xml><?xml version="1.0" encoding="utf-8"?>
<p:tagLst xmlns:a="http://schemas.openxmlformats.org/drawingml/2006/main" xmlns:r="http://schemas.openxmlformats.org/officeDocument/2006/relationships" xmlns:p="http://schemas.openxmlformats.org/presentationml/2006/main">
  <p:tag name="SHAPE_LOCKS" val="0"/>
</p:tagLst>
</file>

<file path=ppt/tags/tag39.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HAPE_LOCKS" val="0"/>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HAPE_LOCKS" val="0"/>
</p:tagLst>
</file>

<file path=ppt/tags/tag66.xml><?xml version="1.0" encoding="utf-8"?>
<p:tagLst xmlns:a="http://schemas.openxmlformats.org/drawingml/2006/main" xmlns:r="http://schemas.openxmlformats.org/officeDocument/2006/relationships" xmlns:p="http://schemas.openxmlformats.org/presentationml/2006/main">
  <p:tag name="SHAPE_LOCKS" val="0"/>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FST 16:9 præsentation">
  <a:themeElements>
    <a:clrScheme name="UFST">
      <a:dk1>
        <a:srgbClr val="14143C"/>
      </a:dk1>
      <a:lt1>
        <a:sysClr val="window" lastClr="FFFFFF"/>
      </a:lt1>
      <a:dk2>
        <a:srgbClr val="E8E8EC"/>
      </a:dk2>
      <a:lt2>
        <a:srgbClr val="E8F0F8"/>
      </a:lt2>
      <a:accent1>
        <a:srgbClr val="14143C"/>
      </a:accent1>
      <a:accent2>
        <a:srgbClr val="434363"/>
      </a:accent2>
      <a:accent3>
        <a:srgbClr val="72728A"/>
      </a:accent3>
      <a:accent4>
        <a:srgbClr val="B8B8C4"/>
      </a:accent4>
      <a:accent5>
        <a:srgbClr val="77A5D5"/>
      </a:accent5>
      <a:accent6>
        <a:srgbClr val="BBD2EA"/>
      </a:accent6>
      <a:hlink>
        <a:srgbClr val="1C69B9"/>
      </a:hlink>
      <a:folHlink>
        <a:srgbClr val="14143C"/>
      </a:folHlink>
    </a:clrScheme>
    <a:fontScheme name="UFST">
      <a:majorFont>
        <a:latin typeface="Academy Sans Office Extrabold"/>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12133B"/>
        </a:solidFill>
        <a:ln w="0">
          <a:solidFill>
            <a:srgbClr val="000000"/>
          </a:solidFill>
          <a:prstDash val="solid"/>
          <a:round/>
          <a:headEnd/>
          <a:tailEnd/>
        </a:ln>
      </a:spPr>
      <a:bodyPr vert="horz" wrap="square" lIns="91440" tIns="45720" rIns="91440" bIns="45720" numCol="1" anchor="t" anchorCtr="0" compatLnSpc="1">
        <a:prstTxWarp prst="textNoShape">
          <a:avLst/>
        </a:prstTxWarp>
      </a:bodyPr>
      <a:lstStyle>
        <a:defPPr algn="l">
          <a:defRPr/>
        </a:defPPr>
      </a:lst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defRPr sz="1500" dirty="0">
            <a:solidFill>
              <a:schemeClr val="accent1"/>
            </a:solidFill>
          </a:defRPr>
        </a:defPPr>
      </a:lstStyle>
    </a:txDef>
  </a:objectDefaults>
  <a:extraClrSchemeLst/>
  <a:extLst>
    <a:ext uri="{05A4C25C-085E-4340-85A3-A5531E510DB2}">
      <thm15:themeFamily xmlns:thm15="http://schemas.microsoft.com/office/thememl/2012/main" name="Ny_skabelon" id="{AE4862F9-BFB6-4216-9AD8-7FBFBD8CEC75}" vid="{7F7869FE-DAF8-4C18-BEC2-9BE2F5320634}"/>
    </a:ext>
  </a:extLst>
</a:theme>
</file>

<file path=ppt/theme/theme2.xml><?xml version="1.0" encoding="utf-8"?>
<a:theme xmlns:a="http://schemas.openxmlformats.org/drawingml/2006/main" name="UFST 16:9 præsentation">
  <a:themeElements>
    <a:clrScheme name="UFST">
      <a:dk1>
        <a:srgbClr val="14143C"/>
      </a:dk1>
      <a:lt1>
        <a:sysClr val="window" lastClr="FFFFFF"/>
      </a:lt1>
      <a:dk2>
        <a:srgbClr val="E8E8EC"/>
      </a:dk2>
      <a:lt2>
        <a:srgbClr val="E8F0F8"/>
      </a:lt2>
      <a:accent1>
        <a:srgbClr val="14143C"/>
      </a:accent1>
      <a:accent2>
        <a:srgbClr val="434363"/>
      </a:accent2>
      <a:accent3>
        <a:srgbClr val="72728A"/>
      </a:accent3>
      <a:accent4>
        <a:srgbClr val="B8B8C4"/>
      </a:accent4>
      <a:accent5>
        <a:srgbClr val="77A5D5"/>
      </a:accent5>
      <a:accent6>
        <a:srgbClr val="BBD2EA"/>
      </a:accent6>
      <a:hlink>
        <a:srgbClr val="1C69B9"/>
      </a:hlink>
      <a:folHlink>
        <a:srgbClr val="14143C"/>
      </a:folHlink>
    </a:clrScheme>
    <a:fontScheme name="UFST">
      <a:majorFont>
        <a:latin typeface="Academy Sans Office Extrabold"/>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lnSpc>
            <a:spcPct val="110000"/>
          </a:lnSpc>
          <a:defRPr sz="1500" noProof="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defRPr sz="1500" dirty="0">
            <a:solidFill>
              <a:schemeClr val="accent1"/>
            </a:solidFill>
          </a:defRPr>
        </a:defPPr>
      </a:lstStyle>
    </a:txDef>
  </a:objectDefaults>
  <a:extraClrSchemeLst/>
  <a:extLst>
    <a:ext uri="{05A4C25C-085E-4340-85A3-A5531E510DB2}">
      <thm15:themeFamily xmlns:thm15="http://schemas.microsoft.com/office/thememl/2012/main" name="Ny_skabelon" id="{AE4862F9-BFB6-4216-9AD8-7FBFBD8CEC75}" vid="{7F7869FE-DAF8-4C18-BEC2-9BE2F5320634}"/>
    </a:ext>
  </a:extLst>
</a:theme>
</file>

<file path=ppt/theme/theme3.xml><?xml version="1.0" encoding="utf-8"?>
<a:theme xmlns:a="http://schemas.openxmlformats.org/drawingml/2006/main" name="Blank">
  <a:themeElements>
    <a:clrScheme name="Udviklingsstyrelsen">
      <a:dk1>
        <a:srgbClr val="14143C"/>
      </a:dk1>
      <a:lt1>
        <a:srgbClr val="FFFFFF"/>
      </a:lt1>
      <a:dk2>
        <a:srgbClr val="D1C5C3"/>
      </a:dk2>
      <a:lt2>
        <a:srgbClr val="E8E2E1"/>
      </a:lt2>
      <a:accent1>
        <a:srgbClr val="14143C"/>
      </a:accent1>
      <a:accent2>
        <a:srgbClr val="72728A"/>
      </a:accent2>
      <a:accent3>
        <a:srgbClr val="B8B8C4"/>
      </a:accent3>
      <a:accent4>
        <a:srgbClr val="1C69B9"/>
      </a:accent4>
      <a:accent5>
        <a:srgbClr val="77A5D5"/>
      </a:accent5>
      <a:accent6>
        <a:srgbClr val="BBD2EA"/>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1C69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77A5D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BBD2EA"/>
    </a:custClr>
  </a:custClrLst>
  <a:extLst>
    <a:ext uri="{05A4C25C-085E-4340-85A3-A5531E510DB2}">
      <thm15:themeFamily xmlns:thm15="http://schemas.microsoft.com/office/thememl/2012/main" name="Blank.potx" id="{07AA2E26-6274-489F-BC03-FBACBC74DE4C}" vid="{F6C9F24E-4019-4003-8F42-A0232ABBBFA4}"/>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80EE99E2D08D47AEF55B8246050741" ma:contentTypeVersion="14" ma:contentTypeDescription="Opret et nyt dokument." ma:contentTypeScope="" ma:versionID="1926e911ff25b4ad1f692b78a8b508af">
  <xsd:schema xmlns:xsd="http://www.w3.org/2001/XMLSchema" xmlns:xs="http://www.w3.org/2001/XMLSchema" xmlns:p="http://schemas.microsoft.com/office/2006/metadata/properties" xmlns:ns2="0a98d207-fd14-4b31-b349-cd66cde93df7" xmlns:ns3="e60e425c-a4e6-47e0-a983-eae0a160865c" targetNamespace="http://schemas.microsoft.com/office/2006/metadata/properties" ma:root="true" ma:fieldsID="c88726eee1021b2ae0dc902f5ecede9c" ns2:_="" ns3:_="">
    <xsd:import namespace="0a98d207-fd14-4b31-b349-cd66cde93df7"/>
    <xsd:import namespace="e60e425c-a4e6-47e0-a983-eae0a16086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FindesiMSTeams_x003f_"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8d207-fd14-4b31-b349-cd66cde93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FindesiMSTeams_x003f_" ma:index="19" nillable="true" ma:displayName="Findes i MS Teams?" ma:default="0" ma:description="Denne kolonne SKAL bruges til at holdes ajour med hvilke af de overordnede mapper der reelt set findes i MS Teams" ma:format="Dropdown" ma:internalName="FindesiMSTeams_x003f_">
      <xsd:simpleType>
        <xsd:restriction base="dms:Boolea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0e425c-a4e6-47e0-a983-eae0a160865c"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ndesiMSTeams_x003f_ xmlns="0a98d207-fd14-4b31-b349-cd66cde93df7">false</FindesiMSTeams_x003f_>
  </documentManagement>
</p:properties>
</file>

<file path=customXml/itemProps1.xml><?xml version="1.0" encoding="utf-8"?>
<ds:datastoreItem xmlns:ds="http://schemas.openxmlformats.org/officeDocument/2006/customXml" ds:itemID="{B731EDBC-E375-49D2-9E2F-815D650E5B28}">
  <ds:schemaRefs>
    <ds:schemaRef ds:uri="0a98d207-fd14-4b31-b349-cd66cde93df7"/>
    <ds:schemaRef ds:uri="e60e425c-a4e6-47e0-a983-eae0a1608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80BCB9-0CEF-4DA1-93C8-136073B572BC}">
  <ds:schemaRefs>
    <ds:schemaRef ds:uri="http://schemas.microsoft.com/sharepoint/v3/contenttype/forms"/>
  </ds:schemaRefs>
</ds:datastoreItem>
</file>

<file path=customXml/itemProps3.xml><?xml version="1.0" encoding="utf-8"?>
<ds:datastoreItem xmlns:ds="http://schemas.openxmlformats.org/officeDocument/2006/customXml" ds:itemID="{8E892130-A204-4898-AB50-D93B58A71714}">
  <ds:schemaRefs>
    <ds:schemaRef ds:uri="0a98d207-fd14-4b31-b349-cd66cde93df7"/>
    <ds:schemaRef ds:uri="e60e425c-a4e6-47e0-a983-eae0a16086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TotalTime>
  <Words>4984</Words>
  <Application>Microsoft Office PowerPoint</Application>
  <PresentationFormat>Widescreen</PresentationFormat>
  <Paragraphs>1048</Paragraphs>
  <Slides>72</Slides>
  <Notes>40</Notes>
  <HiddenSlides>0</HiddenSlides>
  <MMClips>0</MMClips>
  <ScaleCrop>false</ScaleCrop>
  <HeadingPairs>
    <vt:vector size="8" baseType="variant">
      <vt:variant>
        <vt:lpstr>Benyttede skrifttyper</vt:lpstr>
      </vt:variant>
      <vt:variant>
        <vt:i4>12</vt:i4>
      </vt:variant>
      <vt:variant>
        <vt:lpstr>Tema</vt:lpstr>
      </vt:variant>
      <vt:variant>
        <vt:i4>3</vt:i4>
      </vt:variant>
      <vt:variant>
        <vt:lpstr>Integrerede OLE-servere</vt:lpstr>
      </vt:variant>
      <vt:variant>
        <vt:i4>1</vt:i4>
      </vt:variant>
      <vt:variant>
        <vt:lpstr>Slidetitler</vt:lpstr>
      </vt:variant>
      <vt:variant>
        <vt:i4>72</vt:i4>
      </vt:variant>
    </vt:vector>
  </HeadingPairs>
  <TitlesOfParts>
    <vt:vector size="88" baseType="lpstr">
      <vt:lpstr>Academy Sans Office Extrabold</vt:lpstr>
      <vt:lpstr>Academy Sans Office Black</vt:lpstr>
      <vt:lpstr>Nunito Sans ExtraLight</vt:lpstr>
      <vt:lpstr>Nunito Sans</vt:lpstr>
      <vt:lpstr>Lato Light</vt:lpstr>
      <vt:lpstr>Academy Sans</vt:lpstr>
      <vt:lpstr>Arial</vt:lpstr>
      <vt:lpstr>Poppins</vt:lpstr>
      <vt:lpstr>Calibri</vt:lpstr>
      <vt:lpstr>Academy Sans Office</vt:lpstr>
      <vt:lpstr>Open Sans</vt:lpstr>
      <vt:lpstr>Nunito Sans SemiBold</vt:lpstr>
      <vt:lpstr>UFST 16:9 præsentation</vt:lpstr>
      <vt:lpstr>UFST 16:9 præsentation</vt:lpstr>
      <vt:lpstr>Blank</vt:lpstr>
      <vt:lpstr>think-cell Slide</vt:lpstr>
      <vt:lpstr>Exercises 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Exercises 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Exercises 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Exercises 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Exercises 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Exercises 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Exercises 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Exercises 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Kate Louise Balslev</dc:creator>
  <cp:lastModifiedBy>Kate Louise</cp:lastModifiedBy>
  <cp:revision>2</cp:revision>
  <cp:lastPrinted>2022-01-18T08:09:35Z</cp:lastPrinted>
  <dcterms:created xsi:type="dcterms:W3CDTF">2021-08-09T09:02:48Z</dcterms:created>
  <dcterms:modified xsi:type="dcterms:W3CDTF">2022-01-18T08:43:36Z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ontentTypeId">
    <vt:lpwstr>0x0101004F80EE99E2D08D47AEF55B8246050741</vt:lpwstr>
  </property>
</Properties>
</file>